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12"/>
  </p:handoutMasterIdLst>
  <p:sldIdLst>
    <p:sldId id="256" r:id="rId2"/>
    <p:sldId id="269" r:id="rId3"/>
    <p:sldId id="285" r:id="rId4"/>
    <p:sldId id="280" r:id="rId5"/>
    <p:sldId id="283" r:id="rId6"/>
    <p:sldId id="286" r:id="rId7"/>
    <p:sldId id="282" r:id="rId8"/>
    <p:sldId id="271" r:id="rId9"/>
    <p:sldId id="262" r:id="rId10"/>
    <p:sldId id="284" r:id="rId11"/>
  </p:sldIdLst>
  <p:sldSz cx="9144000" cy="6858000" type="screen4x3"/>
  <p:notesSz cx="6858000" cy="9144000"/>
  <p:embeddedFontLst>
    <p:embeddedFont>
      <p:font typeface="Calibri Light" pitchFamily="34" charset="0"/>
      <p:regular r:id="rId13"/>
      <p: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4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1474" y="-1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7313" y="2976114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6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56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533" y="381000"/>
            <a:ext cx="4759656" cy="638175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191884"/>
            <a:ext cx="3671887" cy="4879545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38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8" r="16328"/>
          <a:stretch/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 rot="21006346">
            <a:off x="2010585" y="3976512"/>
            <a:ext cx="3107623" cy="233718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10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603" y1="92381" x2="21603" y2="92381"/>
                        <a14:foregroundMark x1="15625" y1="10884" x2="15625" y2="10884"/>
                        <a14:foregroundMark x1="15625" y1="10884" x2="14946" y2="11973"/>
                        <a14:foregroundMark x1="11821" y1="13605" x2="11821" y2="13605"/>
                        <a14:foregroundMark x1="8967" y1="17823" x2="8967" y2="17823"/>
                        <a14:foregroundMark x1="4891" y1="22041" x2="4891" y2="22041"/>
                        <a14:foregroundMark x1="4484" y1="26259" x2="4484" y2="26259"/>
                        <a14:foregroundMark x1="5571" y1="27619" x2="5571" y2="27619"/>
                        <a14:foregroundMark x1="6929" y1="20952" x2="6929" y2="20952"/>
                        <a14:foregroundMark x1="13179" y1="17823" x2="13179" y2="17823"/>
                        <a14:foregroundMark x1="17799" y1="14286" x2="17799" y2="14286"/>
                        <a14:foregroundMark x1="20924" y1="11020" x2="20924" y2="11020"/>
                        <a14:foregroundMark x1="23505" y1="9116" x2="24185" y2="9116"/>
                        <a14:foregroundMark x1="28940" y1="8980" x2="28940" y2="8980"/>
                        <a14:foregroundMark x1="20652" y1="26939" x2="20652" y2="26939"/>
                        <a14:foregroundMark x1="21603" y1="26395" x2="21603" y2="26395"/>
                        <a14:foregroundMark x1="20516" y1="29388" x2="20516" y2="29388"/>
                        <a14:foregroundMark x1="65353" y1="23265" x2="65353" y2="23265"/>
                        <a14:foregroundMark x1="75000" y1="26531" x2="75000" y2="26531"/>
                        <a14:foregroundMark x1="21467" y1="8163" x2="21467" y2="8163"/>
                        <a14:foregroundMark x1="16304" y1="8844" x2="16304" y2="8844"/>
                        <a14:foregroundMark x1="12772" y1="10476" x2="12772" y2="10476"/>
                        <a14:foregroundMark x1="66168" y1="11565" x2="66168" y2="11565"/>
                        <a14:foregroundMark x1="78668" y1="11020" x2="78668" y2="11020"/>
                        <a14:foregroundMark x1="79076" y1="11020" x2="80163" y2="11565"/>
                        <a14:foregroundMark x1="83016" y1="12789" x2="83016" y2="12789"/>
                        <a14:foregroundMark x1="86957" y1="15646" x2="87500" y2="15782"/>
                        <a14:foregroundMark x1="88995" y1="18095" x2="88995" y2="18095"/>
                        <a14:foregroundMark x1="90625" y1="21905" x2="90625" y2="21905"/>
                        <a14:foregroundMark x1="91848" y1="25850" x2="91848" y2="25850"/>
                        <a14:foregroundMark x1="92255" y1="30204" x2="92255" y2="30204"/>
                        <a14:foregroundMark x1="92799" y1="33197" x2="92799" y2="33741"/>
                        <a14:foregroundMark x1="92799" y1="36190" x2="92799" y2="36599"/>
                        <a14:foregroundMark x1="91848" y1="39184" x2="91712" y2="40136"/>
                        <a14:foregroundMark x1="91168" y1="41633" x2="91168" y2="41633"/>
                        <a14:foregroundMark x1="93207" y1="42041" x2="93207" y2="42041"/>
                        <a14:foregroundMark x1="94837" y1="39456" x2="95380" y2="39048"/>
                        <a14:foregroundMark x1="94973" y1="33878" x2="94973" y2="33878"/>
                        <a14:foregroundMark x1="94973" y1="28571" x2="94973" y2="28571"/>
                        <a14:foregroundMark x1="94565" y1="23537" x2="94565" y2="23537"/>
                        <a14:foregroundMark x1="93614" y1="20272" x2="93614" y2="19864"/>
                        <a14:foregroundMark x1="91848" y1="16599" x2="91848" y2="16599"/>
                        <a14:foregroundMark x1="90217" y1="14286" x2="90217" y2="14286"/>
                        <a14:foregroundMark x1="87636" y1="11837" x2="87228" y2="11701"/>
                        <a14:foregroundMark x1="84103" y1="10612" x2="84103" y2="10612"/>
                        <a14:foregroundMark x1="81793" y1="9932" x2="81793" y2="9932"/>
                        <a14:foregroundMark x1="78125" y1="9116" x2="78125" y2="9116"/>
                        <a14:foregroundMark x1="73913" y1="8980" x2="73913" y2="8980"/>
                        <a14:foregroundMark x1="71332" y1="9796" x2="71332" y2="9796"/>
                        <a14:foregroundMark x1="68614" y1="10748" x2="68614" y2="10748"/>
                        <a14:foregroundMark x1="64402" y1="11701" x2="64402" y2="11701"/>
                        <a14:foregroundMark x1="61957" y1="13333" x2="61957" y2="13333"/>
                        <a14:foregroundMark x1="60326" y1="14422" x2="60326" y2="14422"/>
                        <a14:foregroundMark x1="58832" y1="15102" x2="58832" y2="15102"/>
                        <a14:foregroundMark x1="59783" y1="11837" x2="60190" y2="11429"/>
                        <a14:foregroundMark x1="62228" y1="8163" x2="62772" y2="8027"/>
                        <a14:foregroundMark x1="67255" y1="6259" x2="67255" y2="6259"/>
                        <a14:foregroundMark x1="72283" y1="5442" x2="72826" y2="5442"/>
                        <a14:foregroundMark x1="75815" y1="5442" x2="76630" y2="5442"/>
                        <a14:foregroundMark x1="79348" y1="5306" x2="79348" y2="5306"/>
                        <a14:foregroundMark x1="81114" y1="4626" x2="81114" y2="4626"/>
                        <a14:foregroundMark x1="77446" y1="2857" x2="76766" y2="2857"/>
                        <a14:foregroundMark x1="73234" y1="2313" x2="72690" y2="2313"/>
                        <a14:foregroundMark x1="69429" y1="3265" x2="69158" y2="3810"/>
                        <a14:foregroundMark x1="18614" y1="9252" x2="18614" y2="9252"/>
                        <a14:foregroundMark x1="9103" y1="9932" x2="9103" y2="9932"/>
                        <a14:foregroundMark x1="5978" y1="13605" x2="5978" y2="13605"/>
                        <a14:foregroundMark x1="6386" y1="15646" x2="6386" y2="15646"/>
                        <a14:foregroundMark x1="9511" y1="15646" x2="9511" y2="15646"/>
                        <a14:foregroundMark x1="8832" y1="12925" x2="8832" y2="12925"/>
                        <a14:foregroundMark x1="4891" y1="24490" x2="5163" y2="25170"/>
                        <a14:foregroundMark x1="6658" y1="29252" x2="6658" y2="29252"/>
                        <a14:foregroundMark x1="4891" y1="31156" x2="4891" y2="31156"/>
                        <a14:foregroundMark x1="3668" y1="30068" x2="3668" y2="30068"/>
                        <a14:foregroundMark x1="3397" y1="27211" x2="3397" y2="27211"/>
                        <a14:foregroundMark x1="5571" y1="22993" x2="6250" y2="22993"/>
                        <a14:foregroundMark x1="8560" y1="18776" x2="10054" y2="18776"/>
                        <a14:foregroundMark x1="91033" y1="25442" x2="91033" y2="25442"/>
                        <a14:foregroundMark x1="88315" y1="28299" x2="88315" y2="28299"/>
                        <a14:foregroundMark x1="55163" y1="39456" x2="55163" y2="39456"/>
                        <a14:foregroundMark x1="77174" y1="98776" x2="77174" y2="98776"/>
                        <a14:foregroundMark x1="77446" y1="95102" x2="77446" y2="95102"/>
                        <a14:foregroundMark x1="80163" y1="93469" x2="80163" y2="93469"/>
                        <a14:foregroundMark x1="23370" y1="94558" x2="23370" y2="94558"/>
                        <a14:foregroundMark x1="19565" y1="94966" x2="19565" y2="94966"/>
                        <a14:foregroundMark x1="18750" y1="94422" x2="18750" y2="94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96" y="3258533"/>
            <a:ext cx="3309273" cy="330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60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838920"/>
            <a:ext cx="3263900" cy="187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6" t="2199" r="6296"/>
          <a:stretch/>
        </p:blipFill>
        <p:spPr bwMode="auto">
          <a:xfrm>
            <a:off x="1060450" y="3102192"/>
            <a:ext cx="5695950" cy="357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0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00" y="560389"/>
            <a:ext cx="4094370" cy="243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12737"/>
            <a:ext cx="7858125" cy="648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1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43000" y="2347464"/>
            <a:ext cx="685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ДАВАЙТЕ</a:t>
            </a:r>
          </a:p>
          <a:p>
            <a:pPr algn="ctr"/>
            <a:r>
              <a:rPr lang="ru-RU" sz="6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ПОСЧИТАЕМ</a:t>
            </a:r>
            <a:endParaRPr lang="ru-RU" sz="60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12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8" r="16328"/>
          <a:stretch/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 rot="21006346">
            <a:off x="2010585" y="3976512"/>
            <a:ext cx="3107623" cy="233718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10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603" y1="92381" x2="21603" y2="92381"/>
                        <a14:foregroundMark x1="15625" y1="10884" x2="15625" y2="10884"/>
                        <a14:foregroundMark x1="15625" y1="10884" x2="14946" y2="11973"/>
                        <a14:foregroundMark x1="11821" y1="13605" x2="11821" y2="13605"/>
                        <a14:foregroundMark x1="8967" y1="17823" x2="8967" y2="17823"/>
                        <a14:foregroundMark x1="4891" y1="22041" x2="4891" y2="22041"/>
                        <a14:foregroundMark x1="4484" y1="26259" x2="4484" y2="26259"/>
                        <a14:foregroundMark x1="5571" y1="27619" x2="5571" y2="27619"/>
                        <a14:foregroundMark x1="6929" y1="20952" x2="6929" y2="20952"/>
                        <a14:foregroundMark x1="13179" y1="17823" x2="13179" y2="17823"/>
                        <a14:foregroundMark x1="17799" y1="14286" x2="17799" y2="14286"/>
                        <a14:foregroundMark x1="20924" y1="11020" x2="20924" y2="11020"/>
                        <a14:foregroundMark x1="23505" y1="9116" x2="24185" y2="9116"/>
                        <a14:foregroundMark x1="28940" y1="8980" x2="28940" y2="8980"/>
                        <a14:foregroundMark x1="20652" y1="26939" x2="20652" y2="26939"/>
                        <a14:foregroundMark x1="21603" y1="26395" x2="21603" y2="26395"/>
                        <a14:foregroundMark x1="20516" y1="29388" x2="20516" y2="29388"/>
                        <a14:foregroundMark x1="65353" y1="23265" x2="65353" y2="23265"/>
                        <a14:foregroundMark x1="75000" y1="26531" x2="75000" y2="26531"/>
                        <a14:foregroundMark x1="21467" y1="8163" x2="21467" y2="8163"/>
                        <a14:foregroundMark x1="16304" y1="8844" x2="16304" y2="8844"/>
                        <a14:foregroundMark x1="12772" y1="10476" x2="12772" y2="10476"/>
                        <a14:foregroundMark x1="66168" y1="11565" x2="66168" y2="11565"/>
                        <a14:foregroundMark x1="78668" y1="11020" x2="78668" y2="11020"/>
                        <a14:foregroundMark x1="79076" y1="11020" x2="80163" y2="11565"/>
                        <a14:foregroundMark x1="83016" y1="12789" x2="83016" y2="12789"/>
                        <a14:foregroundMark x1="86957" y1="15646" x2="87500" y2="15782"/>
                        <a14:foregroundMark x1="88995" y1="18095" x2="88995" y2="18095"/>
                        <a14:foregroundMark x1="90625" y1="21905" x2="90625" y2="21905"/>
                        <a14:foregroundMark x1="91848" y1="25850" x2="91848" y2="25850"/>
                        <a14:foregroundMark x1="92255" y1="30204" x2="92255" y2="30204"/>
                        <a14:foregroundMark x1="92799" y1="33197" x2="92799" y2="33741"/>
                        <a14:foregroundMark x1="92799" y1="36190" x2="92799" y2="36599"/>
                        <a14:foregroundMark x1="91848" y1="39184" x2="91712" y2="40136"/>
                        <a14:foregroundMark x1="91168" y1="41633" x2="91168" y2="41633"/>
                        <a14:foregroundMark x1="93207" y1="42041" x2="93207" y2="42041"/>
                        <a14:foregroundMark x1="94837" y1="39456" x2="95380" y2="39048"/>
                        <a14:foregroundMark x1="94973" y1="33878" x2="94973" y2="33878"/>
                        <a14:foregroundMark x1="94973" y1="28571" x2="94973" y2="28571"/>
                        <a14:foregroundMark x1="94565" y1="23537" x2="94565" y2="23537"/>
                        <a14:foregroundMark x1="93614" y1="20272" x2="93614" y2="19864"/>
                        <a14:foregroundMark x1="91848" y1="16599" x2="91848" y2="16599"/>
                        <a14:foregroundMark x1="90217" y1="14286" x2="90217" y2="14286"/>
                        <a14:foregroundMark x1="87636" y1="11837" x2="87228" y2="11701"/>
                        <a14:foregroundMark x1="84103" y1="10612" x2="84103" y2="10612"/>
                        <a14:foregroundMark x1="81793" y1="9932" x2="81793" y2="9932"/>
                        <a14:foregroundMark x1="78125" y1="9116" x2="78125" y2="9116"/>
                        <a14:foregroundMark x1="73913" y1="8980" x2="73913" y2="8980"/>
                        <a14:foregroundMark x1="71332" y1="9796" x2="71332" y2="9796"/>
                        <a14:foregroundMark x1="68614" y1="10748" x2="68614" y2="10748"/>
                        <a14:foregroundMark x1="64402" y1="11701" x2="64402" y2="11701"/>
                        <a14:foregroundMark x1="61957" y1="13333" x2="61957" y2="13333"/>
                        <a14:foregroundMark x1="60326" y1="14422" x2="60326" y2="14422"/>
                        <a14:foregroundMark x1="58832" y1="15102" x2="58832" y2="15102"/>
                        <a14:foregroundMark x1="59783" y1="11837" x2="60190" y2="11429"/>
                        <a14:foregroundMark x1="62228" y1="8163" x2="62772" y2="8027"/>
                        <a14:foregroundMark x1="67255" y1="6259" x2="67255" y2="6259"/>
                        <a14:foregroundMark x1="72283" y1="5442" x2="72826" y2="5442"/>
                        <a14:foregroundMark x1="75815" y1="5442" x2="76630" y2="5442"/>
                        <a14:foregroundMark x1="79348" y1="5306" x2="79348" y2="5306"/>
                        <a14:foregroundMark x1="81114" y1="4626" x2="81114" y2="4626"/>
                        <a14:foregroundMark x1="77446" y1="2857" x2="76766" y2="2857"/>
                        <a14:foregroundMark x1="73234" y1="2313" x2="72690" y2="2313"/>
                        <a14:foregroundMark x1="69429" y1="3265" x2="69158" y2="3810"/>
                        <a14:foregroundMark x1="18614" y1="9252" x2="18614" y2="9252"/>
                        <a14:foregroundMark x1="9103" y1="9932" x2="9103" y2="9932"/>
                        <a14:foregroundMark x1="5978" y1="13605" x2="5978" y2="13605"/>
                        <a14:foregroundMark x1="6386" y1="15646" x2="6386" y2="15646"/>
                        <a14:foregroundMark x1="9511" y1="15646" x2="9511" y2="15646"/>
                        <a14:foregroundMark x1="8832" y1="12925" x2="8832" y2="12925"/>
                        <a14:foregroundMark x1="4891" y1="24490" x2="5163" y2="25170"/>
                        <a14:foregroundMark x1="6658" y1="29252" x2="6658" y2="29252"/>
                        <a14:foregroundMark x1="4891" y1="31156" x2="4891" y2="31156"/>
                        <a14:foregroundMark x1="3668" y1="30068" x2="3668" y2="30068"/>
                        <a14:foregroundMark x1="3397" y1="27211" x2="3397" y2="27211"/>
                        <a14:foregroundMark x1="5571" y1="22993" x2="6250" y2="22993"/>
                        <a14:foregroundMark x1="8560" y1="18776" x2="10054" y2="18776"/>
                        <a14:foregroundMark x1="91033" y1="25442" x2="91033" y2="25442"/>
                        <a14:foregroundMark x1="88315" y1="28299" x2="88315" y2="28299"/>
                        <a14:foregroundMark x1="55163" y1="39456" x2="55163" y2="39456"/>
                        <a14:foregroundMark x1="77174" y1="98776" x2="77174" y2="98776"/>
                        <a14:foregroundMark x1="77446" y1="95102" x2="77446" y2="95102"/>
                        <a14:foregroundMark x1="80163" y1="93469" x2="80163" y2="93469"/>
                        <a14:foregroundMark x1="23370" y1="94558" x2="23370" y2="94558"/>
                        <a14:foregroundMark x1="19565" y1="94966" x2="19565" y2="94966"/>
                        <a14:foregroundMark x1="18750" y1="94422" x2="18750" y2="94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96" y="3258533"/>
            <a:ext cx="3309273" cy="330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43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71" b="98571" l="10000" r="90000">
                        <a14:foregroundMark x1="19571" y1="72429" x2="19571" y2="72429"/>
                        <a14:foregroundMark x1="22000" y1="71571" x2="22000" y2="71571"/>
                        <a14:foregroundMark x1="20571" y1="75143" x2="20571" y2="75143"/>
                        <a14:foregroundMark x1="21429" y1="78000" x2="21429" y2="78000"/>
                        <a14:foregroundMark x1="20571" y1="79143" x2="20571" y2="79143"/>
                        <a14:foregroundMark x1="20143" y1="79429" x2="20143" y2="79429"/>
                        <a14:foregroundMark x1="19429" y1="78429" x2="19429" y2="78429"/>
                        <a14:foregroundMark x1="19857" y1="80429" x2="19857" y2="80429"/>
                        <a14:foregroundMark x1="19429" y1="82429" x2="19429" y2="82429"/>
                        <a14:foregroundMark x1="49143" y1="85143" x2="49143" y2="85143"/>
                        <a14:foregroundMark x1="48571" y1="92286" x2="48571" y2="92286"/>
                        <a14:foregroundMark x1="68286" y1="93714" x2="68286" y2="93714"/>
                        <a14:foregroundMark x1="18571" y1="81429" x2="18571" y2="81429"/>
                        <a14:foregroundMark x1="17571" y1="77000" x2="17571" y2="77000"/>
                        <a14:foregroundMark x1="18000" y1="73571" x2="18000" y2="73571"/>
                        <a14:foregroundMark x1="18286" y1="70429" x2="18286" y2="70429"/>
                        <a14:foregroundMark x1="18714" y1="67000" x2="18714" y2="67000"/>
                        <a14:foregroundMark x1="18286" y1="90143" x2="18286" y2="90143"/>
                        <a14:foregroundMark x1="20571" y1="92714" x2="20571" y2="92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72" t="4143" r="18571" b="3286"/>
          <a:stretch/>
        </p:blipFill>
        <p:spPr bwMode="auto">
          <a:xfrm>
            <a:off x="447674" y="66861"/>
            <a:ext cx="4695825" cy="660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2" b="89861" l="0" r="99609">
                        <a14:foregroundMark x1="12988" y1="18091" x2="12988" y2="18091"/>
                        <a14:foregroundMark x1="12305" y1="18688" x2="12305" y2="18688"/>
                        <a14:foregroundMark x1="37891" y1="37177" x2="37891" y2="37177"/>
                        <a14:foregroundMark x1="41309" y1="39960" x2="41309" y2="39960"/>
                        <a14:foregroundMark x1="43750" y1="43539" x2="43750" y2="43539"/>
                        <a14:foregroundMark x1="45215" y1="47913" x2="45215" y2="47913"/>
                        <a14:foregroundMark x1="44238" y1="72763" x2="44238" y2="72763"/>
                        <a14:foregroundMark x1="40039" y1="69781" x2="40039" y2="69781"/>
                        <a14:foregroundMark x1="38379" y1="66998" x2="38379" y2="66998"/>
                        <a14:foregroundMark x1="39844" y1="72962" x2="39844" y2="72962"/>
                        <a14:foregroundMark x1="42969" y1="76541" x2="42969" y2="76541"/>
                        <a14:foregroundMark x1="46582" y1="77734" x2="46582" y2="77734"/>
                        <a14:foregroundMark x1="79785" y1="63618" x2="79785" y2="63618"/>
                        <a14:foregroundMark x1="88184" y1="77137" x2="88184" y2="77137"/>
                        <a14:foregroundMark x1="85547" y1="76143" x2="85547" y2="76143"/>
                        <a14:foregroundMark x1="87793" y1="75746" x2="87793" y2="75746"/>
                        <a14:foregroundMark x1="59277" y1="23062" x2="59277" y2="23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14" r="63965" b="15805"/>
          <a:stretch/>
        </p:blipFill>
        <p:spPr bwMode="auto">
          <a:xfrm>
            <a:off x="6268023" y="4057265"/>
            <a:ext cx="2744092" cy="261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2" b="89861" l="0" r="99609">
                        <a14:foregroundMark x1="12988" y1="18091" x2="12988" y2="18091"/>
                        <a14:foregroundMark x1="12305" y1="18688" x2="12305" y2="18688"/>
                        <a14:foregroundMark x1="37891" y1="37177" x2="37891" y2="37177"/>
                        <a14:foregroundMark x1="41309" y1="39960" x2="41309" y2="39960"/>
                        <a14:foregroundMark x1="43750" y1="43539" x2="43750" y2="43539"/>
                        <a14:foregroundMark x1="45215" y1="47913" x2="45215" y2="47913"/>
                        <a14:foregroundMark x1="44238" y1="72763" x2="44238" y2="72763"/>
                        <a14:foregroundMark x1="40039" y1="69781" x2="40039" y2="69781"/>
                        <a14:foregroundMark x1="38379" y1="66998" x2="38379" y2="66998"/>
                        <a14:foregroundMark x1="39844" y1="72962" x2="39844" y2="72962"/>
                        <a14:foregroundMark x1="42969" y1="76541" x2="42969" y2="76541"/>
                        <a14:foregroundMark x1="46582" y1="77734" x2="46582" y2="77734"/>
                        <a14:foregroundMark x1="79785" y1="63618" x2="79785" y2="63618"/>
                        <a14:foregroundMark x1="88184" y1="77137" x2="88184" y2="77137"/>
                        <a14:foregroundMark x1="85547" y1="76143" x2="85547" y2="76143"/>
                        <a14:foregroundMark x1="87793" y1="75746" x2="87793" y2="75746"/>
                        <a14:foregroundMark x1="59277" y1="23062" x2="59277" y2="23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850" t="10368" r="34945" b="19850"/>
          <a:stretch/>
        </p:blipFill>
        <p:spPr bwMode="auto">
          <a:xfrm>
            <a:off x="5343525" y="1996906"/>
            <a:ext cx="1848996" cy="2170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2" b="89861" l="0" r="99609">
                        <a14:foregroundMark x1="12988" y1="18091" x2="12988" y2="18091"/>
                        <a14:foregroundMark x1="12305" y1="18688" x2="12305" y2="18688"/>
                        <a14:foregroundMark x1="37891" y1="37177" x2="37891" y2="37177"/>
                        <a14:foregroundMark x1="41309" y1="39960" x2="41309" y2="39960"/>
                        <a14:foregroundMark x1="43750" y1="43539" x2="43750" y2="43539"/>
                        <a14:foregroundMark x1="45215" y1="47913" x2="45215" y2="47913"/>
                        <a14:foregroundMark x1="44238" y1="72763" x2="44238" y2="72763"/>
                        <a14:foregroundMark x1="40039" y1="69781" x2="40039" y2="69781"/>
                        <a14:foregroundMark x1="38379" y1="66998" x2="38379" y2="66998"/>
                        <a14:foregroundMark x1="39844" y1="72962" x2="39844" y2="72962"/>
                        <a14:foregroundMark x1="42969" y1="76541" x2="42969" y2="76541"/>
                        <a14:foregroundMark x1="46582" y1="77734" x2="46582" y2="77734"/>
                        <a14:foregroundMark x1="79785" y1="63618" x2="79785" y2="63618"/>
                        <a14:foregroundMark x1="88184" y1="77137" x2="88184" y2="77137"/>
                        <a14:foregroundMark x1="85547" y1="76143" x2="85547" y2="76143"/>
                        <a14:foregroundMark x1="87793" y1="75746" x2="87793" y2="75746"/>
                        <a14:foregroundMark x1="59277" y1="23062" x2="59277" y2="23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533" t="11508" r="437" b="18710"/>
          <a:stretch/>
        </p:blipFill>
        <p:spPr bwMode="auto">
          <a:xfrm>
            <a:off x="7068696" y="142876"/>
            <a:ext cx="2014123" cy="202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72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7" t="35398" r="9778" b="27705"/>
          <a:stretch/>
        </p:blipFill>
        <p:spPr bwMode="auto">
          <a:xfrm>
            <a:off x="2030187" y="2147733"/>
            <a:ext cx="6999514" cy="459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0187" y="2147733"/>
            <a:ext cx="2416629" cy="922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25586" y="2083469"/>
            <a:ext cx="4201886" cy="4245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6" t="14147" r="25772" b="63106"/>
          <a:stretch/>
        </p:blipFill>
        <p:spPr bwMode="auto">
          <a:xfrm>
            <a:off x="103413" y="217714"/>
            <a:ext cx="5323116" cy="268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0342" y="1764340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23619" y="2183079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37794" y="2162916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800606" y="3030424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26524" y="1443803"/>
            <a:ext cx="371996" cy="365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450479" y="1823364"/>
            <a:ext cx="379842" cy="3733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012329" y="2196704"/>
            <a:ext cx="386192" cy="364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764929" y="1120384"/>
            <a:ext cx="376032" cy="37447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317999" y="1494861"/>
            <a:ext cx="356033" cy="3142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764926" y="1809739"/>
            <a:ext cx="376035" cy="3379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346978" y="2196704"/>
            <a:ext cx="356033" cy="3632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305747" y="4476812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305747" y="4893456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305747" y="5279376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305746" y="5706842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305745" y="6023800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738880" y="4155130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189260" y="4510289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738880" y="4907724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202830" y="5279376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728720" y="5668640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728720" y="6067217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83410" y="6067217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576170" y="5668641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083410" y="5279376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576170" y="4920172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083410" y="4538297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577910" y="4155130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081810" y="3784820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448470" y="3378861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941230" y="3784820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447080" y="4131340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939840" y="4537299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447080" y="4899852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939840" y="5305811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835056" y="3784820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327816" y="4190779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800606" y="4520229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293366" y="4926188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7835056" y="5255011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327816" y="5660970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481126" y="5677952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481126" y="6060227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7841821" y="6023800"/>
            <a:ext cx="382740" cy="355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8309742" y="3378861"/>
            <a:ext cx="423955" cy="398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6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1" b="98571" l="10000" r="90000">
                        <a14:foregroundMark x1="19571" y1="72429" x2="19571" y2="72429"/>
                        <a14:foregroundMark x1="22000" y1="71571" x2="22000" y2="71571"/>
                        <a14:foregroundMark x1="20571" y1="75143" x2="20571" y2="75143"/>
                        <a14:foregroundMark x1="21429" y1="78000" x2="21429" y2="78000"/>
                        <a14:foregroundMark x1="20571" y1="79143" x2="20571" y2="79143"/>
                        <a14:foregroundMark x1="20143" y1="79429" x2="20143" y2="79429"/>
                        <a14:foregroundMark x1="19429" y1="78429" x2="19429" y2="78429"/>
                        <a14:foregroundMark x1="19857" y1="80429" x2="19857" y2="80429"/>
                        <a14:foregroundMark x1="19429" y1="82429" x2="19429" y2="82429"/>
                        <a14:foregroundMark x1="49143" y1="85143" x2="49143" y2="85143"/>
                        <a14:foregroundMark x1="48571" y1="92286" x2="48571" y2="92286"/>
                        <a14:foregroundMark x1="68286" y1="93714" x2="68286" y2="93714"/>
                        <a14:foregroundMark x1="18571" y1="81429" x2="18571" y2="81429"/>
                        <a14:foregroundMark x1="17571" y1="77000" x2="17571" y2="77000"/>
                        <a14:foregroundMark x1="18000" y1="73571" x2="18000" y2="73571"/>
                        <a14:foregroundMark x1="18286" y1="70429" x2="18286" y2="70429"/>
                        <a14:foregroundMark x1="18714" y1="67000" x2="18714" y2="67000"/>
                        <a14:foregroundMark x1="18286" y1="90143" x2="18286" y2="90143"/>
                        <a14:foregroundMark x1="20571" y1="92714" x2="20571" y2="92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72" t="4143" r="18571" b="3286"/>
          <a:stretch/>
        </p:blipFill>
        <p:spPr bwMode="auto">
          <a:xfrm>
            <a:off x="74528" y="3578149"/>
            <a:ext cx="2033215" cy="285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42" b="89861" l="0" r="99609">
                        <a14:foregroundMark x1="12988" y1="18091" x2="12988" y2="18091"/>
                        <a14:foregroundMark x1="12305" y1="18688" x2="12305" y2="18688"/>
                        <a14:foregroundMark x1="37891" y1="37177" x2="37891" y2="37177"/>
                        <a14:foregroundMark x1="41309" y1="39960" x2="41309" y2="39960"/>
                        <a14:foregroundMark x1="43750" y1="43539" x2="43750" y2="43539"/>
                        <a14:foregroundMark x1="45215" y1="47913" x2="45215" y2="47913"/>
                        <a14:foregroundMark x1="44238" y1="72763" x2="44238" y2="72763"/>
                        <a14:foregroundMark x1="40039" y1="69781" x2="40039" y2="69781"/>
                        <a14:foregroundMark x1="38379" y1="66998" x2="38379" y2="66998"/>
                        <a14:foregroundMark x1="39844" y1="72962" x2="39844" y2="72962"/>
                        <a14:foregroundMark x1="42969" y1="76541" x2="42969" y2="76541"/>
                        <a14:foregroundMark x1="46582" y1="77734" x2="46582" y2="77734"/>
                        <a14:foregroundMark x1="79785" y1="63618" x2="79785" y2="63618"/>
                        <a14:foregroundMark x1="88184" y1="77137" x2="88184" y2="77137"/>
                        <a14:foregroundMark x1="85547" y1="76143" x2="85547" y2="76143"/>
                        <a14:foregroundMark x1="87793" y1="75746" x2="87793" y2="75746"/>
                        <a14:foregroundMark x1="59277" y1="23062" x2="59277" y2="23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14" r="63965" b="15805"/>
          <a:stretch/>
        </p:blipFill>
        <p:spPr bwMode="auto">
          <a:xfrm>
            <a:off x="5905890" y="217714"/>
            <a:ext cx="2106693" cy="200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30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0" fill="hold">
                      <p:stCondLst>
                        <p:cond delay="indefinite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0" fill="hold">
                      <p:stCondLst>
                        <p:cond delay="indefinite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7313" y="2976114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4</Words>
  <Application>Microsoft Office PowerPoint</Application>
  <PresentationFormat>Экран (4:3)</PresentationFormat>
  <Paragraphs>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Times New Roman</vt:lpstr>
      <vt:lpstr>Calibri Light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Анастасия</cp:lastModifiedBy>
  <cp:revision>149</cp:revision>
  <dcterms:created xsi:type="dcterms:W3CDTF">2014-11-21T11:00:06Z</dcterms:created>
  <dcterms:modified xsi:type="dcterms:W3CDTF">2025-12-01T17:37:41Z</dcterms:modified>
</cp:coreProperties>
</file>