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89" r:id="rId3"/>
    <p:sldId id="259" r:id="rId4"/>
    <p:sldId id="261" r:id="rId5"/>
    <p:sldId id="260" r:id="rId6"/>
    <p:sldId id="263" r:id="rId7"/>
    <p:sldId id="265" r:id="rId8"/>
    <p:sldId id="272" r:id="rId9"/>
    <p:sldId id="294" r:id="rId10"/>
    <p:sldId id="270" r:id="rId11"/>
    <p:sldId id="271" r:id="rId12"/>
    <p:sldId id="280" r:id="rId13"/>
    <p:sldId id="290" r:id="rId14"/>
    <p:sldId id="274" r:id="rId15"/>
    <p:sldId id="275" r:id="rId16"/>
    <p:sldId id="282" r:id="rId17"/>
    <p:sldId id="285" r:id="rId18"/>
    <p:sldId id="288" r:id="rId19"/>
    <p:sldId id="278" r:id="rId20"/>
    <p:sldId id="277" r:id="rId21"/>
    <p:sldId id="276" r:id="rId22"/>
    <p:sldId id="267" r:id="rId23"/>
    <p:sldId id="273" r:id="rId24"/>
    <p:sldId id="291" r:id="rId25"/>
    <p:sldId id="268" r:id="rId26"/>
    <p:sldId id="292" r:id="rId27"/>
    <p:sldId id="293" r:id="rId28"/>
    <p:sldId id="269" r:id="rId29"/>
    <p:sldId id="283" r:id="rId30"/>
    <p:sldId id="281" r:id="rId31"/>
    <p:sldId id="284" r:id="rId32"/>
    <p:sldId id="29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1E580-AAED-4461-846B-529D36FF2294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3C39D-C479-45DA-A19D-886392A15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Николай Николаевич</a:t>
            </a:r>
            <a:br>
              <a:rPr lang="ru-RU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ПОЛИКАРПОВ</a:t>
            </a:r>
            <a:endParaRPr lang="ru-RU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1892-1944</a:t>
            </a:r>
            <a:endParaRPr lang="ru-RU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131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Легендарный самолет У-2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ликарпов 14 У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31408" y="1600200"/>
            <a:ext cx="6681183" cy="4525963"/>
          </a:xfrm>
        </p:spPr>
      </p:pic>
    </p:spTree>
  </p:cSld>
  <p:clrMapOvr>
    <a:masterClrMapping/>
  </p:clrMapOvr>
  <p:transition advTm="30202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Н.Н.Поликарпов у крыла самолета У-2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ликарпов стоит у крыла самолета  У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09190" y="1600200"/>
            <a:ext cx="7325620" cy="4525963"/>
          </a:xfrm>
        </p:spPr>
      </p:pic>
    </p:spTree>
  </p:cSld>
  <p:clrMapOvr>
    <a:masterClrMapping/>
  </p:clrMapOvr>
  <p:transition advTm="30374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Эвакуация детей из прифронтовой полосы на самолете У-2</a:t>
            </a:r>
            <a:endParaRPr lang="ru-RU" sz="4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ликарпов 6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66028" y="1600200"/>
            <a:ext cx="6611943" cy="4525963"/>
          </a:xfrm>
        </p:spPr>
      </p:pic>
    </p:spTree>
  </p:cSld>
  <p:clrMapOvr>
    <a:masterClrMapping/>
  </p:clrMapOvr>
  <p:transition advTm="3038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Погрузка раненых для эвакуации на У-2.</a:t>
            </a:r>
            <a:b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1943 год. Орловское направление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грузка раненых в самолет у-2 для эвакуации. Орловское направлен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15251" y="1600200"/>
            <a:ext cx="7113498" cy="4525963"/>
          </a:xfrm>
        </p:spPr>
      </p:pic>
    </p:spTree>
  </p:cSld>
  <p:clrMapOvr>
    <a:masterClrMapping/>
  </p:clrMapOvr>
  <p:transition advTm="3037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Знаменитый 46-й гвардейский ночной бомбардировочный авиационный полк</a:t>
            </a:r>
            <a:endParaRPr lang="ru-RU" sz="4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46 полк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6336"/>
            <a:ext cx="4038600" cy="3033690"/>
          </a:xfrm>
        </p:spPr>
      </p:pic>
      <p:pic>
        <p:nvPicPr>
          <p:cNvPr id="7" name="Содержимое 6" descr="46 полк 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11888"/>
            <a:ext cx="4038600" cy="3102587"/>
          </a:xfrm>
        </p:spPr>
      </p:pic>
    </p:spTree>
  </p:cSld>
  <p:clrMapOvr>
    <a:masterClrMapping/>
  </p:clrMapOvr>
  <p:transition advTm="30482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Летчицы 46-го гвардейского авиаполка</a:t>
            </a:r>
            <a:endParaRPr lang="ru-RU" sz="4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46 полк 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97480" y="2413383"/>
            <a:ext cx="3931644" cy="2944443"/>
          </a:xfrm>
        </p:spPr>
      </p:pic>
      <p:pic>
        <p:nvPicPr>
          <p:cNvPr id="7" name="Содержимое 6" descr="46 полк 1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406761"/>
            <a:ext cx="4038600" cy="2912840"/>
          </a:xfrm>
        </p:spPr>
      </p:pic>
    </p:spTree>
  </p:cSld>
  <p:clrMapOvr>
    <a:masterClrMapping/>
  </p:clrMapOvr>
  <p:transition advTm="3028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Экипаж и командир полка </a:t>
            </a:r>
            <a:b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Е. </a:t>
            </a:r>
            <a:r>
              <a:rPr lang="ru-RU" sz="4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Бершанская</a:t>
            </a:r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перед вылетом</a:t>
            </a:r>
            <a:endParaRPr lang="ru-RU" sz="4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омандир полка евдокия бершанская уточняет боевую задачу перед вылето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700111"/>
            <a:ext cx="7215238" cy="4876078"/>
          </a:xfrm>
        </p:spPr>
      </p:pic>
    </p:spTree>
  </p:cSld>
  <p:clrMapOvr>
    <a:masterClrMapping/>
  </p:clrMapOvr>
  <p:transition advTm="3052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Женская эскадрилья в фильме «Небесный тихоход» </a:t>
            </a:r>
            <a:endParaRPr lang="ru-RU" sz="4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zhenskaya-e`skadrilya-v-filme-Nebesnyiy-tihoho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02790" y="1600200"/>
            <a:ext cx="6938419" cy="4525963"/>
          </a:xfrm>
        </p:spPr>
      </p:pic>
    </p:spTree>
  </p:cSld>
  <p:clrMapOvr>
    <a:masterClrMapping/>
  </p:clrMapOvr>
  <p:transition advTm="30467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Герои фильма </a:t>
            </a:r>
            <a:br>
              <a:rPr lang="ru-RU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«Небесный тихоход»</a:t>
            </a:r>
            <a:endParaRPr lang="ru-RU" sz="4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фильм 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571744"/>
            <a:ext cx="4112654" cy="2714644"/>
          </a:xfrm>
        </p:spPr>
      </p:pic>
      <p:pic>
        <p:nvPicPr>
          <p:cNvPr id="7" name="Содержимое 6" descr="фильм 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2571744"/>
            <a:ext cx="4038600" cy="2714644"/>
          </a:xfrm>
        </p:spPr>
      </p:pic>
    </p:spTree>
  </p:cSld>
  <p:clrMapOvr>
    <a:masterClrMapping/>
  </p:clrMapOvr>
  <p:transition advTm="30373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Трижды Герой Советского Союза</a:t>
            </a:r>
            <a:b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летчик </a:t>
            </a:r>
            <a:r>
              <a:rPr lang="ru-RU" sz="4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Кожедуб</a:t>
            </a:r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И.Н.</a:t>
            </a:r>
            <a:endParaRPr lang="ru-RU" sz="4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кожедуб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4384" y="1600200"/>
            <a:ext cx="3664232" cy="4525963"/>
          </a:xfrm>
        </p:spPr>
      </p:pic>
      <p:pic>
        <p:nvPicPr>
          <p:cNvPr id="6" name="Содержимое 5" descr="кожедуб 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41092" y="2382008"/>
            <a:ext cx="4417188" cy="3047255"/>
          </a:xfrm>
        </p:spPr>
      </p:pic>
    </p:spTree>
  </p:cSld>
  <p:clrMapOvr>
    <a:masterClrMapping/>
  </p:clrMapOvr>
  <p:transition advTm="30483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оликарпов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357166"/>
            <a:ext cx="5715964" cy="6159444"/>
          </a:xfrm>
        </p:spPr>
      </p:pic>
    </p:spTree>
  </p:cSld>
  <p:clrMapOvr>
    <a:masterClrMapping/>
  </p:clrMapOvr>
  <p:transition advTm="30451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Трижды Герой Советского Союза </a:t>
            </a:r>
            <a:b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летчик </a:t>
            </a:r>
            <a:r>
              <a:rPr lang="ru-RU" sz="4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Покрышкин</a:t>
            </a:r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А.И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а.и покрышки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600200"/>
            <a:ext cx="3429025" cy="4525963"/>
          </a:xfrm>
        </p:spPr>
      </p:pic>
      <p:pic>
        <p:nvPicPr>
          <p:cNvPr id="6" name="Содержимое 5" descr="а.и.покрышкин 1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14810" y="1944046"/>
            <a:ext cx="4451944" cy="4056721"/>
          </a:xfrm>
        </p:spPr>
      </p:pic>
    </p:spTree>
  </p:cSld>
  <p:clrMapOvr>
    <a:masterClrMapping/>
  </p:clrMapOvr>
  <p:transition advTm="3066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85728"/>
            <a:ext cx="4040188" cy="188914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Дважды Герой Советского Союза летчик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Сафонов Б.Ф.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б.сафонов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95561" y="2174875"/>
            <a:ext cx="2963466" cy="39512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85728"/>
            <a:ext cx="4041775" cy="188914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Сафонов Б.Ф. в кабине 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И-16, на котором одержал 16 воздушных побед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сафонов в кабине и-16, на котором одержал 16 воздушных побед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43504" y="2315012"/>
            <a:ext cx="2714644" cy="3817464"/>
          </a:xfrm>
        </p:spPr>
      </p:pic>
    </p:spTree>
  </p:cSld>
  <p:clrMapOvr>
    <a:masterClrMapping/>
  </p:clrMapOvr>
  <p:transition advTm="30124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Самолет И-15, И-15-бис</a:t>
            </a:r>
            <a:endParaRPr lang="ru-RU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и-1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14620"/>
            <a:ext cx="3786187" cy="2857519"/>
          </a:xfrm>
        </p:spPr>
      </p:pic>
      <p:pic>
        <p:nvPicPr>
          <p:cNvPr id="6" name="Содержимое 5" descr="и-15 бис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6699"/>
            <a:ext cx="3781452" cy="3254261"/>
          </a:xfrm>
        </p:spPr>
      </p:pic>
    </p:spTree>
  </p:cSld>
  <p:clrMapOvr>
    <a:masterClrMapping/>
  </p:clrMapOvr>
  <p:transition advTm="30514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И-153 «Чайка» – самый скоростной истребитель - биплан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чайка 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8375" y="2500306"/>
            <a:ext cx="4407425" cy="2714644"/>
          </a:xfrm>
        </p:spPr>
      </p:pic>
      <p:pic>
        <p:nvPicPr>
          <p:cNvPr id="6" name="Содержимое 5" descr="чайка 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857496"/>
            <a:ext cx="4038600" cy="2143140"/>
          </a:xfrm>
        </p:spPr>
      </p:pic>
    </p:spTree>
  </p:cSld>
  <p:clrMapOvr>
    <a:masterClrMapping/>
  </p:clrMapOvr>
  <p:transition advTm="30358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«Чайка» на лыжах</a:t>
            </a:r>
            <a:endParaRPr lang="ru-RU" sz="4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чайка на лыжах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3189" y="1872078"/>
            <a:ext cx="7800024" cy="4271566"/>
          </a:xfrm>
        </p:spPr>
      </p:pic>
    </p:spTree>
  </p:cSld>
  <p:clrMapOvr>
    <a:masterClrMapping/>
  </p:clrMapOvr>
  <p:transition advTm="30342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Самолет И-16</a:t>
            </a:r>
            <a:endParaRPr lang="ru-RU" sz="5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и-16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2487" y="2285992"/>
            <a:ext cx="4373313" cy="2930120"/>
          </a:xfrm>
        </p:spPr>
      </p:pic>
      <p:pic>
        <p:nvPicPr>
          <p:cNvPr id="11" name="Содержимое 10" descr="поликарпов 15 И-1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276295"/>
            <a:ext cx="4352956" cy="2960010"/>
          </a:xfrm>
        </p:spPr>
      </p:pic>
    </p:spTree>
  </p:cSld>
  <p:clrMapOvr>
    <a:masterClrMapping/>
  </p:clrMapOvr>
  <p:transition advTm="3077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Ст.лейтенант </a:t>
            </a:r>
            <a:r>
              <a:rPr lang="ru-RU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Г.С.Жуйков</a:t>
            </a: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после ряда удачных воздушных боев на фоне И-16. Лето 1941 года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т.л-т Г.С.Жуйков на фоне И-16 после ряда удачных воздушных боев.лето 1941 год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674288"/>
            <a:ext cx="7210379" cy="4540793"/>
          </a:xfrm>
        </p:spPr>
      </p:pic>
    </p:spTree>
  </p:cSld>
  <p:clrMapOvr>
    <a:masterClrMapping/>
  </p:clrMapOvr>
  <p:transition advTm="31965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И-185 – самый лучший истребитель Поликарпова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-185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999" y="1609848"/>
            <a:ext cx="8000001" cy="4506667"/>
          </a:xfrm>
        </p:spPr>
      </p:pic>
    </p:spTree>
  </p:cSld>
  <p:clrMapOvr>
    <a:masterClrMapping/>
  </p:clrMapOvr>
  <p:transition advTm="30498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Самолет И-185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и-18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857496"/>
            <a:ext cx="4482996" cy="264320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Самолет И-185  с раскрытыми капотами  двигателя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поликарпов 10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841994"/>
            <a:ext cx="4041775" cy="2617049"/>
          </a:xfrm>
        </p:spPr>
      </p:pic>
    </p:spTree>
  </p:cSld>
  <p:clrMapOvr>
    <a:masterClrMapping/>
  </p:clrMapOvr>
  <p:transition advTm="30576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Памятник авиаконструктору Поликарпову на его родине в с.Калинино </a:t>
            </a:r>
            <a:r>
              <a:rPr lang="ru-RU" sz="3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Ливенского</a:t>
            </a:r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юст поликарпов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3159" y="1600200"/>
            <a:ext cx="6037681" cy="4525963"/>
          </a:xfrm>
        </p:spPr>
      </p:pic>
      <p:sp>
        <p:nvSpPr>
          <p:cNvPr id="5" name="Дуга 4"/>
          <p:cNvSpPr/>
          <p:nvPr/>
        </p:nvSpPr>
        <p:spPr>
          <a:xfrm>
            <a:off x="6643702" y="1000108"/>
            <a:ext cx="71438" cy="457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30295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Родители Н.Н.Поликарпова –</a:t>
            </a:r>
            <a:b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Николай Петрович и</a:t>
            </a:r>
            <a:b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Александра Сергеевна</a:t>
            </a:r>
            <a:endParaRPr lang="ru-RU" sz="3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родиттели поликарпо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03378" y="1743249"/>
            <a:ext cx="3511696" cy="4925496"/>
          </a:xfrm>
        </p:spPr>
      </p:pic>
    </p:spTree>
  </p:cSld>
  <p:clrMapOvr>
    <a:masterClrMapping/>
  </p:clrMapOvr>
  <p:transition advTm="30686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571612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Памятник 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Н.Н. Поликарпову 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г. Орле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помятник поликарпову в орле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52808"/>
            <a:ext cx="4040188" cy="2995421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Памятник Н.Н.Поликарпову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г. Ливны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ливны поликарпов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634853"/>
            <a:ext cx="4041775" cy="3031331"/>
          </a:xfrm>
        </p:spPr>
      </p:pic>
    </p:spTree>
  </p:cSld>
  <p:clrMapOvr>
    <a:masterClrMapping/>
  </p:clrMapOvr>
  <p:transition advTm="30358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Москва, Новодевичье кладбище.</a:t>
            </a:r>
            <a:b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Памятник Н.Н.Поликарпову</a:t>
            </a:r>
            <a:endParaRPr lang="ru-RU" sz="3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ликарпов 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71736" y="1500174"/>
            <a:ext cx="3857652" cy="5143537"/>
          </a:xfrm>
        </p:spPr>
      </p:pic>
    </p:spTree>
  </p:cSld>
  <p:clrMapOvr>
    <a:masterClrMapping/>
  </p:clrMapOvr>
  <p:transition advTm="29734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«Он должен был стать священником, а посвятил свою жизнь авиации, познал невероятные взлеты, славу, почёт и страшные падения, «тюрьму и суму».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ликарпов 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64864" y="1600201"/>
            <a:ext cx="3850276" cy="5103932"/>
          </a:xfrm>
        </p:spPr>
      </p:pic>
    </p:spTree>
  </p:cSld>
  <p:clrMapOvr>
    <a:masterClrMapping/>
  </p:clrMapOvr>
  <p:transition advTm="2578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Калининской сельской школе Ливенского района уже </a:t>
            </a:r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140 </a:t>
            </a:r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лет, в ней учился авиаконструктор Поликарпов</a:t>
            </a:r>
            <a:endParaRPr lang="ru-RU" sz="3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лининской сельской школе уже 130 лет, в ней учился авиаконструктор поликарп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829594"/>
            <a:ext cx="6096000" cy="4067175"/>
          </a:xfrm>
        </p:spPr>
      </p:pic>
    </p:spTree>
  </p:cSld>
  <p:clrMapOvr>
    <a:masterClrMapping/>
  </p:clrMapOvr>
  <p:transition advTm="3053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Здание духовного училища г.Ливны, в котором учился Н.Н.Поликарпов, ныне лицей им. С.Н.Булгакова</a:t>
            </a:r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лицей булгакова 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71473" y="2037087"/>
            <a:ext cx="3143271" cy="3953867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Содержимое 11" descr="лицей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786182" y="2071678"/>
            <a:ext cx="5072098" cy="3929090"/>
          </a:xfrm>
        </p:spPr>
      </p:pic>
    </p:spTree>
  </p:cSld>
  <p:clrMapOvr>
    <a:masterClrMapping/>
  </p:clrMapOvr>
  <p:transition advTm="30872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проще – тем лучше, видимо, таким принципом руководствовался </a:t>
            </a:r>
            <a:b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авиаконструктор</a:t>
            </a:r>
            <a:endParaRPr lang="ru-RU" sz="3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чем проще -тем лучше, ви димо, таким принципом руководствовался поликарпов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1839952"/>
            <a:ext cx="6000792" cy="3732188"/>
          </a:xfrm>
        </p:spPr>
      </p:pic>
    </p:spTree>
  </p:cSld>
  <p:clrMapOvr>
    <a:masterClrMapping/>
  </p:clrMapOvr>
  <p:transition advTm="3017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857232"/>
            <a:ext cx="4040188" cy="131764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Анкета Н.Н.Поликарпова</a:t>
            </a:r>
            <a:endParaRPr lang="ru-RU" sz="32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анкета поликарпов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75301" y="2500307"/>
            <a:ext cx="4437561" cy="342902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714356"/>
            <a:ext cx="4041775" cy="1460519"/>
          </a:xfrm>
        </p:spPr>
        <p:txBody>
          <a:bodyPr>
            <a:normAutofit fontScale="92500"/>
          </a:bodyPr>
          <a:lstStyle/>
          <a:p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проект самолета Н.Н.Поликарпова </a:t>
            </a:r>
          </a:p>
          <a:p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1920 год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поликарпов 2.jpe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36846" y="2107240"/>
            <a:ext cx="2907053" cy="4018923"/>
          </a:xfrm>
        </p:spPr>
      </p:pic>
    </p:spTree>
  </p:cSld>
  <p:clrMapOvr>
    <a:masterClrMapping/>
  </p:clrMapOvr>
  <p:transition advTm="3014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Н.Н.Поликарпов, авиаконструкторы и лётчики</a:t>
            </a:r>
            <a:endParaRPr lang="ru-RU" sz="3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ликарпов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14351" y="1600200"/>
            <a:ext cx="6315297" cy="4525963"/>
          </a:xfrm>
        </p:spPr>
      </p:pic>
    </p:spTree>
  </p:cSld>
  <p:clrMapOvr>
    <a:masterClrMapping/>
  </p:clrMapOvr>
  <p:transition advTm="30124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И.Сталин, С.Орджоникидзе, Н.Поликарпов</a:t>
            </a:r>
            <a:b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подмосковном аэродроме</a:t>
            </a:r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3536" y="1553895"/>
            <a:ext cx="8274201" cy="5018377"/>
          </a:xfrm>
        </p:spPr>
      </p:pic>
    </p:spTree>
  </p:cSld>
  <p:clrMapOvr>
    <a:masterClrMapping/>
  </p:clrMapOvr>
  <p:transition advTm="30795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250</Words>
  <Application>Microsoft Office PowerPoint</Application>
  <PresentationFormat>Экран (4:3)</PresentationFormat>
  <Paragraphs>42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Николай Николаевич ПОЛИКАРПОВ</vt:lpstr>
      <vt:lpstr>Слайд 2</vt:lpstr>
      <vt:lpstr>Родители Н.Н.Поликарпова – Николай Петрович и  Александра Сергеевна</vt:lpstr>
      <vt:lpstr>Калининской сельской школе Ливенского района уже 140 лет, в ней учился авиаконструктор Поликарпов</vt:lpstr>
      <vt:lpstr>Здание духовного училища г.Ливны, в котором учился Н.Н.Поликарпов, ныне лицей им. С.Н.Булгакова</vt:lpstr>
      <vt:lpstr>Чем проще – тем лучше, видимо, таким принципом руководствовался  авиаконструктор</vt:lpstr>
      <vt:lpstr>Слайд 7</vt:lpstr>
      <vt:lpstr>Н.Н.Поликарпов, авиаконструкторы и лётчики</vt:lpstr>
      <vt:lpstr>И.Сталин, С.Орджоникидзе, Н.Поликарпов на подмосковном аэродроме</vt:lpstr>
      <vt:lpstr>Легендарный самолет У-2</vt:lpstr>
      <vt:lpstr>Н.Н.Поликарпов у крыла самолета У-2</vt:lpstr>
      <vt:lpstr>Эвакуация детей из прифронтовой полосы на самолете У-2</vt:lpstr>
      <vt:lpstr>Погрузка раненых для эвакуации на У-2. 1943 год. Орловское направление</vt:lpstr>
      <vt:lpstr>Знаменитый 46-й гвардейский ночной бомбардировочный авиационный полк</vt:lpstr>
      <vt:lpstr>Летчицы 46-го гвардейского авиаполка</vt:lpstr>
      <vt:lpstr>Экипаж и командир полка  Е. Бершанская перед вылетом</vt:lpstr>
      <vt:lpstr>Женская эскадрилья в фильме «Небесный тихоход» </vt:lpstr>
      <vt:lpstr>Герои фильма  «Небесный тихоход»</vt:lpstr>
      <vt:lpstr>Трижды Герой Советского Союза летчик Кожедуб И.Н.</vt:lpstr>
      <vt:lpstr>Трижды Герой Советского Союза  летчик Покрышкин А.И.</vt:lpstr>
      <vt:lpstr>Слайд 21</vt:lpstr>
      <vt:lpstr>Самолет И-15, И-15-бис</vt:lpstr>
      <vt:lpstr>И-153 «Чайка» – самый скоростной истребитель - биплан</vt:lpstr>
      <vt:lpstr>«Чайка» на лыжах</vt:lpstr>
      <vt:lpstr>Самолет И-16</vt:lpstr>
      <vt:lpstr>Ст.лейтенант Г.С.Жуйков после ряда удачных воздушных боев на фоне И-16. Лето 1941 года</vt:lpstr>
      <vt:lpstr>И-185 – самый лучший истребитель Поликарпова</vt:lpstr>
      <vt:lpstr>Слайд 28</vt:lpstr>
      <vt:lpstr>Памятник авиаконструктору Поликарпову на его родине в с.Калинино Ливенского района</vt:lpstr>
      <vt:lpstr>Слайд 30</vt:lpstr>
      <vt:lpstr>Москва, Новодевичье кладбище. Памятник Н.Н.Поликарпову</vt:lpstr>
      <vt:lpstr>«Он должен был стать священником, а посвятил свою жизнь авиации, познал невероятные взлеты, славу, почёт и страшные падения, «тюрьму и суму».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Николай Николаевич ПОЛИКАРПОВ</dc:title>
  <dc:creator>User</dc:creator>
  <cp:lastModifiedBy>User</cp:lastModifiedBy>
  <cp:revision>43</cp:revision>
  <dcterms:created xsi:type="dcterms:W3CDTF">2015-03-05T14:00:01Z</dcterms:created>
  <dcterms:modified xsi:type="dcterms:W3CDTF">2022-10-14T11:05:49Z</dcterms:modified>
</cp:coreProperties>
</file>