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36" r:id="rId1"/>
  </p:sldMasterIdLst>
  <p:notesMasterIdLst>
    <p:notesMasterId r:id="rId18"/>
  </p:notesMasterIdLst>
  <p:sldIdLst>
    <p:sldId id="271" r:id="rId2"/>
    <p:sldId id="272" r:id="rId3"/>
    <p:sldId id="256" r:id="rId4"/>
    <p:sldId id="257" r:id="rId5"/>
    <p:sldId id="258" r:id="rId6"/>
    <p:sldId id="260" r:id="rId7"/>
    <p:sldId id="261" r:id="rId8"/>
    <p:sldId id="262" r:id="rId9"/>
    <p:sldId id="263" r:id="rId10"/>
    <p:sldId id="264" r:id="rId11"/>
    <p:sldId id="265" r:id="rId12"/>
    <p:sldId id="266" r:id="rId13"/>
    <p:sldId id="267" r:id="rId14"/>
    <p:sldId id="269" r:id="rId15"/>
    <p:sldId id="270" r:id="rId16"/>
    <p:sldId id="268"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EBBBCC-DAD2-459C-BE2E-F6DE35CF9A28}" styleName="Темный стиль 2 - акцент 3/акцент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3802420-CD02-4731-B802-B73D20C08AC8}" type="datetimeFigureOut">
              <a:rPr lang="ru-RU" smtClean="0"/>
              <a:t>20.02.2025</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82EBE94-AB64-4DBC-9250-0C4F17702A9A}" type="slidenum">
              <a:rPr lang="ru-RU" smtClean="0"/>
              <a:t>‹#›</a:t>
            </a:fld>
            <a:endParaRPr lang="ru-RU"/>
          </a:p>
        </p:txBody>
      </p:sp>
    </p:spTree>
    <p:extLst>
      <p:ext uri="{BB962C8B-B14F-4D97-AF65-F5344CB8AC3E}">
        <p14:creationId xmlns:p14="http://schemas.microsoft.com/office/powerpoint/2010/main" val="9913166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B82EBE94-AB64-4DBC-9250-0C4F17702A9A}" type="slidenum">
              <a:rPr lang="ru-RU" smtClean="0"/>
              <a:t>4</a:t>
            </a:fld>
            <a:endParaRPr lang="ru-RU"/>
          </a:p>
        </p:txBody>
      </p:sp>
    </p:spTree>
    <p:extLst>
      <p:ext uri="{BB962C8B-B14F-4D97-AF65-F5344CB8AC3E}">
        <p14:creationId xmlns:p14="http://schemas.microsoft.com/office/powerpoint/2010/main" val="15487969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Date Placeholder 29"/>
          <p:cNvSpPr>
            <a:spLocks noGrp="1"/>
          </p:cNvSpPr>
          <p:nvPr>
            <p:ph type="dt" sz="half" idx="10"/>
          </p:nvPr>
        </p:nvSpPr>
        <p:spPr/>
        <p:txBody>
          <a:bodyPr/>
          <a:lstStyle/>
          <a:p>
            <a:fld id="{81128EC0-998E-4F28-B0E9-0D30E7A71508}" type="datetimeFigureOut">
              <a:rPr lang="ru-RU" smtClean="0"/>
              <a:t>20.02.2025</a:t>
            </a:fld>
            <a:endParaRPr lang="ru-RU"/>
          </a:p>
        </p:txBody>
      </p:sp>
      <p:sp>
        <p:nvSpPr>
          <p:cNvPr id="19" name="Footer Placeholder 18"/>
          <p:cNvSpPr>
            <a:spLocks noGrp="1"/>
          </p:cNvSpPr>
          <p:nvPr>
            <p:ph type="ftr" sz="quarter" idx="11"/>
          </p:nvPr>
        </p:nvSpPr>
        <p:spPr/>
        <p:txBody>
          <a:bodyPr/>
          <a:lstStyle/>
          <a:p>
            <a:endParaRPr lang="ru-RU"/>
          </a:p>
        </p:txBody>
      </p:sp>
      <p:sp>
        <p:nvSpPr>
          <p:cNvPr id="27" name="Slide Number Placeholder 26"/>
          <p:cNvSpPr>
            <a:spLocks noGrp="1"/>
          </p:cNvSpPr>
          <p:nvPr>
            <p:ph type="sldNum" sz="quarter" idx="12"/>
          </p:nvPr>
        </p:nvSpPr>
        <p:spPr/>
        <p:txBody>
          <a:bodyPr/>
          <a:lstStyle/>
          <a:p>
            <a:fld id="{FEDFACF9-28C3-46B1-B0E3-B9FFDFB7DC11}"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ru-RU" smtClean="0"/>
              <a:t>Образец заголовка</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81128EC0-998E-4F28-B0E9-0D30E7A71508}" type="datetimeFigureOut">
              <a:rPr lang="ru-RU" smtClean="0"/>
              <a:t>20.02.2025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EDFACF9-28C3-46B1-B0E3-B9FFDFB7DC11}"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81128EC0-998E-4F28-B0E9-0D30E7A71508}" type="datetimeFigureOut">
              <a:rPr lang="ru-RU" smtClean="0"/>
              <a:t>20.02.2025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EDFACF9-28C3-46B1-B0E3-B9FFDFB7DC11}"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ru-RU" smtClean="0"/>
              <a:t>Образец заголовка</a:t>
            </a:r>
            <a:endParaRPr kumimoji="0" lang="en-US"/>
          </a:p>
        </p:txBody>
      </p:sp>
      <p:sp>
        <p:nvSpPr>
          <p:cNvPr id="3" name="Content Placeholder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81128EC0-998E-4F28-B0E9-0D30E7A71508}" type="datetimeFigureOut">
              <a:rPr lang="ru-RU" smtClean="0"/>
              <a:t>20.02.2025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EDFACF9-28C3-46B1-B0E3-B9FFDFB7DC11}"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Date Placeholder 3"/>
          <p:cNvSpPr>
            <a:spLocks noGrp="1"/>
          </p:cNvSpPr>
          <p:nvPr>
            <p:ph type="dt" sz="half" idx="10"/>
          </p:nvPr>
        </p:nvSpPr>
        <p:spPr/>
        <p:txBody>
          <a:bodyPr/>
          <a:lstStyle/>
          <a:p>
            <a:fld id="{81128EC0-998E-4F28-B0E9-0D30E7A71508}" type="datetimeFigureOut">
              <a:rPr lang="ru-RU" smtClean="0"/>
              <a:t>20.02.2025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EDFACF9-28C3-46B1-B0E3-B9FFDFB7DC11}"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Date Placeholder 4"/>
          <p:cNvSpPr>
            <a:spLocks noGrp="1"/>
          </p:cNvSpPr>
          <p:nvPr>
            <p:ph type="dt" sz="half" idx="10"/>
          </p:nvPr>
        </p:nvSpPr>
        <p:spPr/>
        <p:txBody>
          <a:bodyPr/>
          <a:lstStyle/>
          <a:p>
            <a:fld id="{81128EC0-998E-4F28-B0E9-0D30E7A71508}" type="datetimeFigureOut">
              <a:rPr lang="ru-RU" smtClean="0"/>
              <a:t>20.02.2025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EDFACF9-28C3-46B1-B0E3-B9FFDFB7DC11}"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Date Placeholder 6"/>
          <p:cNvSpPr>
            <a:spLocks noGrp="1"/>
          </p:cNvSpPr>
          <p:nvPr>
            <p:ph type="dt" sz="half" idx="10"/>
          </p:nvPr>
        </p:nvSpPr>
        <p:spPr/>
        <p:txBody>
          <a:bodyPr/>
          <a:lstStyle/>
          <a:p>
            <a:fld id="{81128EC0-998E-4F28-B0E9-0D30E7A71508}" type="datetimeFigureOut">
              <a:rPr lang="ru-RU" smtClean="0"/>
              <a:t>20.02.2025</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FEDFACF9-28C3-46B1-B0E3-B9FFDFB7DC11}"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Date Placeholder 2"/>
          <p:cNvSpPr>
            <a:spLocks noGrp="1"/>
          </p:cNvSpPr>
          <p:nvPr>
            <p:ph type="dt" sz="half" idx="10"/>
          </p:nvPr>
        </p:nvSpPr>
        <p:spPr/>
        <p:txBody>
          <a:bodyPr/>
          <a:lstStyle/>
          <a:p>
            <a:fld id="{81128EC0-998E-4F28-B0E9-0D30E7A71508}" type="datetimeFigureOut">
              <a:rPr lang="ru-RU" smtClean="0"/>
              <a:t>20.02.2025</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FEDFACF9-28C3-46B1-B0E3-B9FFDFB7DC11}"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1128EC0-998E-4F28-B0E9-0D30E7A71508}" type="datetimeFigureOut">
              <a:rPr lang="ru-RU" smtClean="0"/>
              <a:t>20.02.2025</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FEDFACF9-28C3-46B1-B0E3-B9FFDFB7DC11}"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Date Placeholder 4"/>
          <p:cNvSpPr>
            <a:spLocks noGrp="1"/>
          </p:cNvSpPr>
          <p:nvPr>
            <p:ph type="dt" sz="half" idx="10"/>
          </p:nvPr>
        </p:nvSpPr>
        <p:spPr/>
        <p:txBody>
          <a:bodyPr/>
          <a:lstStyle/>
          <a:p>
            <a:fld id="{81128EC0-998E-4F28-B0E9-0D30E7A71508}" type="datetimeFigureOut">
              <a:rPr lang="ru-RU" smtClean="0"/>
              <a:t>20.02.2025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EDFACF9-28C3-46B1-B0E3-B9FFDFB7DC11}"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Date Placeholder 4"/>
          <p:cNvSpPr>
            <a:spLocks noGrp="1"/>
          </p:cNvSpPr>
          <p:nvPr>
            <p:ph type="dt" sz="half" idx="10"/>
          </p:nvPr>
        </p:nvSpPr>
        <p:spPr/>
        <p:txBody>
          <a:bodyPr/>
          <a:lstStyle/>
          <a:p>
            <a:fld id="{81128EC0-998E-4F28-B0E9-0D30E7A71508}" type="datetimeFigureOut">
              <a:rPr lang="ru-RU" smtClean="0"/>
              <a:t>20.02.2025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a:xfrm>
            <a:off x="8077200" y="6356350"/>
            <a:ext cx="609600" cy="365125"/>
          </a:xfrm>
        </p:spPr>
        <p:txBody>
          <a:bodyPr/>
          <a:lstStyle/>
          <a:p>
            <a:fld id="{FEDFACF9-28C3-46B1-B0E3-B9FFDFB7DC11}" type="slidenum">
              <a:rPr lang="ru-RU" smtClean="0"/>
              <a:t>‹#›</a:t>
            </a:fld>
            <a:endParaRPr lang="ru-RU"/>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81128EC0-998E-4F28-B0E9-0D30E7A71508}" type="datetimeFigureOut">
              <a:rPr lang="ru-RU" smtClean="0"/>
              <a:t>20.02.2025</a:t>
            </a:fld>
            <a:endParaRPr lang="ru-RU"/>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FEDFACF9-28C3-46B1-B0E3-B9FFDFB7DC11}" type="slidenum">
              <a:rPr lang="ru-RU" smtClean="0"/>
              <a:t>‹#›</a:t>
            </a:fld>
            <a:endParaRPr lang="ru-RU"/>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332656"/>
            <a:ext cx="7992888" cy="6264696"/>
          </a:xfrm>
        </p:spPr>
        <p:txBody>
          <a:bodyPr/>
          <a:lstStyle/>
          <a:p>
            <a:endParaRPr lang="ru-RU"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836712"/>
            <a:ext cx="9865096" cy="6264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54203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arn(inVertical)">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704088"/>
            <a:ext cx="8147248" cy="3805032"/>
          </a:xfrm>
        </p:spPr>
        <p:txBody>
          <a:bodyPr>
            <a:noAutofit/>
          </a:bodyPr>
          <a:lstStyle/>
          <a:p>
            <a:r>
              <a:rPr lang="en-US" sz="4400" dirty="0">
                <a:solidFill>
                  <a:schemeClr val="tx1"/>
                </a:solidFill>
                <a:latin typeface="Times New Roman" panose="02020603050405020304" pitchFamily="18" charset="0"/>
                <a:cs typeface="Times New Roman" panose="02020603050405020304" pitchFamily="18" charset="0"/>
              </a:rPr>
              <a:t>I’m in the bathroom.</a:t>
            </a:r>
            <a:br>
              <a:rPr lang="en-US" sz="4400" dirty="0">
                <a:solidFill>
                  <a:schemeClr val="tx1"/>
                </a:solidFill>
                <a:latin typeface="Times New Roman" panose="02020603050405020304" pitchFamily="18" charset="0"/>
                <a:cs typeface="Times New Roman" panose="02020603050405020304" pitchFamily="18" charset="0"/>
              </a:rPr>
            </a:br>
            <a:r>
              <a:rPr lang="en-US" sz="4400" dirty="0">
                <a:solidFill>
                  <a:schemeClr val="tx1"/>
                </a:solidFill>
                <a:latin typeface="Times New Roman" panose="02020603050405020304" pitchFamily="18" charset="0"/>
                <a:cs typeface="Times New Roman" panose="02020603050405020304" pitchFamily="18" charset="0"/>
              </a:rPr>
              <a:t>I spray water.</a:t>
            </a:r>
            <a:br>
              <a:rPr lang="en-US" sz="4400" dirty="0">
                <a:solidFill>
                  <a:schemeClr val="tx1"/>
                </a:solidFill>
                <a:latin typeface="Times New Roman" panose="02020603050405020304" pitchFamily="18" charset="0"/>
                <a:cs typeface="Times New Roman" panose="02020603050405020304" pitchFamily="18" charset="0"/>
              </a:rPr>
            </a:br>
            <a:r>
              <a:rPr lang="en-US" sz="4400" dirty="0">
                <a:solidFill>
                  <a:schemeClr val="tx1"/>
                </a:solidFill>
                <a:latin typeface="Times New Roman" panose="02020603050405020304" pitchFamily="18" charset="0"/>
                <a:cs typeface="Times New Roman" panose="02020603050405020304" pitchFamily="18" charset="0"/>
              </a:rPr>
              <a:t>You take or have me.</a:t>
            </a:r>
            <a:br>
              <a:rPr lang="en-US" sz="4400" dirty="0">
                <a:solidFill>
                  <a:schemeClr val="tx1"/>
                </a:solidFill>
                <a:latin typeface="Times New Roman" panose="02020603050405020304" pitchFamily="18" charset="0"/>
                <a:cs typeface="Times New Roman" panose="02020603050405020304" pitchFamily="18" charset="0"/>
              </a:rPr>
            </a:br>
            <a:r>
              <a:rPr lang="en-US" sz="4400" dirty="0">
                <a:solidFill>
                  <a:schemeClr val="tx1"/>
                </a:solidFill>
                <a:latin typeface="Times New Roman" panose="02020603050405020304" pitchFamily="18" charset="0"/>
                <a:cs typeface="Times New Roman" panose="02020603050405020304" pitchFamily="18" charset="0"/>
              </a:rPr>
              <a:t>I hope you use me often.</a:t>
            </a:r>
            <a:br>
              <a:rPr lang="en-US" sz="4400" dirty="0">
                <a:solidFill>
                  <a:schemeClr val="tx1"/>
                </a:solidFill>
                <a:latin typeface="Times New Roman" panose="02020603050405020304" pitchFamily="18" charset="0"/>
                <a:cs typeface="Times New Roman" panose="02020603050405020304" pitchFamily="18" charset="0"/>
              </a:rPr>
            </a:br>
            <a:r>
              <a:rPr lang="en-US" sz="4400" dirty="0">
                <a:solidFill>
                  <a:schemeClr val="tx1"/>
                </a:solidFill>
                <a:latin typeface="Times New Roman" panose="02020603050405020304" pitchFamily="18" charset="0"/>
                <a:cs typeface="Times New Roman" panose="02020603050405020304" pitchFamily="18" charset="0"/>
              </a:rPr>
              <a:t>What am I? </a:t>
            </a:r>
            <a:br>
              <a:rPr lang="en-US" sz="4400" dirty="0">
                <a:solidFill>
                  <a:schemeClr val="tx1"/>
                </a:solidFill>
                <a:latin typeface="Times New Roman" panose="02020603050405020304" pitchFamily="18" charset="0"/>
                <a:cs typeface="Times New Roman" panose="02020603050405020304" pitchFamily="18" charset="0"/>
              </a:rPr>
            </a:br>
            <a:endParaRPr lang="ru-RU" sz="4400" dirty="0">
              <a:solidFill>
                <a:schemeClr val="tx1"/>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57200" y="4509120"/>
            <a:ext cx="8229600" cy="1815480"/>
          </a:xfrm>
        </p:spPr>
        <p:txBody>
          <a:bodyPr>
            <a:normAutofit/>
          </a:bodyPr>
          <a:lstStyle/>
          <a:p>
            <a:pPr marL="0" indent="0" algn="r">
              <a:buNone/>
            </a:pPr>
            <a:r>
              <a:rPr lang="en-US" sz="8800" dirty="0" smtClean="0">
                <a:latin typeface="Times New Roman" panose="02020603050405020304" pitchFamily="18" charset="0"/>
                <a:cs typeface="Times New Roman" panose="02020603050405020304" pitchFamily="18" charset="0"/>
              </a:rPr>
              <a:t>A SHOWER</a:t>
            </a:r>
            <a:endParaRPr lang="ru-RU" sz="8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83414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80">
                                          <p:stCondLst>
                                            <p:cond delay="0"/>
                                          </p:stCondLst>
                                        </p:cTn>
                                        <p:tgtEl>
                                          <p:spTgt spid="3">
                                            <p:txEl>
                                              <p:pRg st="0" end="0"/>
                                            </p:txEl>
                                          </p:spTgt>
                                        </p:tgtEl>
                                      </p:cBhvr>
                                    </p:animEffect>
                                    <p:anim calcmode="lin" valueType="num">
                                      <p:cBhvr>
                                        <p:cTn id="13"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8" dur="26">
                                          <p:stCondLst>
                                            <p:cond delay="650"/>
                                          </p:stCondLst>
                                        </p:cTn>
                                        <p:tgtEl>
                                          <p:spTgt spid="3">
                                            <p:txEl>
                                              <p:pRg st="0" end="0"/>
                                            </p:txEl>
                                          </p:spTgt>
                                        </p:tgtEl>
                                      </p:cBhvr>
                                      <p:to x="100000" y="60000"/>
                                    </p:animScale>
                                    <p:animScale>
                                      <p:cBhvr>
                                        <p:cTn id="19" dur="166" decel="50000">
                                          <p:stCondLst>
                                            <p:cond delay="676"/>
                                          </p:stCondLst>
                                        </p:cTn>
                                        <p:tgtEl>
                                          <p:spTgt spid="3">
                                            <p:txEl>
                                              <p:pRg st="0" end="0"/>
                                            </p:txEl>
                                          </p:spTgt>
                                        </p:tgtEl>
                                      </p:cBhvr>
                                      <p:to x="100000" y="100000"/>
                                    </p:animScale>
                                    <p:animScale>
                                      <p:cBhvr>
                                        <p:cTn id="20" dur="26">
                                          <p:stCondLst>
                                            <p:cond delay="1312"/>
                                          </p:stCondLst>
                                        </p:cTn>
                                        <p:tgtEl>
                                          <p:spTgt spid="3">
                                            <p:txEl>
                                              <p:pRg st="0" end="0"/>
                                            </p:txEl>
                                          </p:spTgt>
                                        </p:tgtEl>
                                      </p:cBhvr>
                                      <p:to x="100000" y="80000"/>
                                    </p:animScale>
                                    <p:animScale>
                                      <p:cBhvr>
                                        <p:cTn id="21" dur="166" decel="50000">
                                          <p:stCondLst>
                                            <p:cond delay="1338"/>
                                          </p:stCondLst>
                                        </p:cTn>
                                        <p:tgtEl>
                                          <p:spTgt spid="3">
                                            <p:txEl>
                                              <p:pRg st="0" end="0"/>
                                            </p:txEl>
                                          </p:spTgt>
                                        </p:tgtEl>
                                      </p:cBhvr>
                                      <p:to x="100000" y="100000"/>
                                    </p:animScale>
                                    <p:animScale>
                                      <p:cBhvr>
                                        <p:cTn id="22" dur="26">
                                          <p:stCondLst>
                                            <p:cond delay="1642"/>
                                          </p:stCondLst>
                                        </p:cTn>
                                        <p:tgtEl>
                                          <p:spTgt spid="3">
                                            <p:txEl>
                                              <p:pRg st="0" end="0"/>
                                            </p:txEl>
                                          </p:spTgt>
                                        </p:tgtEl>
                                      </p:cBhvr>
                                      <p:to x="100000" y="90000"/>
                                    </p:animScale>
                                    <p:animScale>
                                      <p:cBhvr>
                                        <p:cTn id="23" dur="166" decel="50000">
                                          <p:stCondLst>
                                            <p:cond delay="1668"/>
                                          </p:stCondLst>
                                        </p:cTn>
                                        <p:tgtEl>
                                          <p:spTgt spid="3">
                                            <p:txEl>
                                              <p:pRg st="0" end="0"/>
                                            </p:txEl>
                                          </p:spTgt>
                                        </p:tgtEl>
                                      </p:cBhvr>
                                      <p:to x="100000" y="100000"/>
                                    </p:animScale>
                                    <p:animScale>
                                      <p:cBhvr>
                                        <p:cTn id="24" dur="26">
                                          <p:stCondLst>
                                            <p:cond delay="1808"/>
                                          </p:stCondLst>
                                        </p:cTn>
                                        <p:tgtEl>
                                          <p:spTgt spid="3">
                                            <p:txEl>
                                              <p:pRg st="0" end="0"/>
                                            </p:txEl>
                                          </p:spTgt>
                                        </p:tgtEl>
                                      </p:cBhvr>
                                      <p:to x="100000" y="95000"/>
                                    </p:animScale>
                                    <p:animScale>
                                      <p:cBhvr>
                                        <p:cTn id="25" dur="166" decel="50000">
                                          <p:stCondLst>
                                            <p:cond delay="1834"/>
                                          </p:stCondLst>
                                        </p:cTn>
                                        <p:tgtEl>
                                          <p:spTgt spid="3">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32656"/>
            <a:ext cx="8229600" cy="4032448"/>
          </a:xfrm>
        </p:spPr>
        <p:txBody>
          <a:bodyPr>
            <a:noAutofit/>
          </a:bodyPr>
          <a:lstStyle/>
          <a:p>
            <a:r>
              <a:rPr lang="en-US" sz="4400" dirty="0">
                <a:solidFill>
                  <a:schemeClr val="tx1"/>
                </a:solidFill>
                <a:latin typeface="Times New Roman" panose="02020603050405020304" pitchFamily="18" charset="0"/>
                <a:cs typeface="Times New Roman" panose="02020603050405020304" pitchFamily="18" charset="0"/>
              </a:rPr>
              <a:t>I’m in the bedroom.</a:t>
            </a:r>
            <a:br>
              <a:rPr lang="en-US" sz="4400" dirty="0">
                <a:solidFill>
                  <a:schemeClr val="tx1"/>
                </a:solidFill>
                <a:latin typeface="Times New Roman" panose="02020603050405020304" pitchFamily="18" charset="0"/>
                <a:cs typeface="Times New Roman" panose="02020603050405020304" pitchFamily="18" charset="0"/>
              </a:rPr>
            </a:br>
            <a:r>
              <a:rPr lang="en-US" sz="4400" dirty="0">
                <a:solidFill>
                  <a:schemeClr val="tx1"/>
                </a:solidFill>
                <a:latin typeface="Times New Roman" panose="02020603050405020304" pitchFamily="18" charset="0"/>
                <a:cs typeface="Times New Roman" panose="02020603050405020304" pitchFamily="18" charset="0"/>
              </a:rPr>
              <a:t>I’m soft.</a:t>
            </a:r>
            <a:br>
              <a:rPr lang="en-US" sz="4400" dirty="0">
                <a:solidFill>
                  <a:schemeClr val="tx1"/>
                </a:solidFill>
                <a:latin typeface="Times New Roman" panose="02020603050405020304" pitchFamily="18" charset="0"/>
                <a:cs typeface="Times New Roman" panose="02020603050405020304" pitchFamily="18" charset="0"/>
              </a:rPr>
            </a:br>
            <a:r>
              <a:rPr lang="en-US" sz="4400" dirty="0">
                <a:solidFill>
                  <a:schemeClr val="tx1"/>
                </a:solidFill>
                <a:latin typeface="Times New Roman" panose="02020603050405020304" pitchFamily="18" charset="0"/>
                <a:cs typeface="Times New Roman" panose="02020603050405020304" pitchFamily="18" charset="0"/>
              </a:rPr>
              <a:t>I have a mattress.</a:t>
            </a:r>
            <a:br>
              <a:rPr lang="en-US" sz="4400" dirty="0">
                <a:solidFill>
                  <a:schemeClr val="tx1"/>
                </a:solidFill>
                <a:latin typeface="Times New Roman" panose="02020603050405020304" pitchFamily="18" charset="0"/>
                <a:cs typeface="Times New Roman" panose="02020603050405020304" pitchFamily="18" charset="0"/>
              </a:rPr>
            </a:br>
            <a:r>
              <a:rPr lang="en-US" sz="4400" dirty="0">
                <a:solidFill>
                  <a:schemeClr val="tx1"/>
                </a:solidFill>
                <a:latin typeface="Times New Roman" panose="02020603050405020304" pitchFamily="18" charset="0"/>
                <a:cs typeface="Times New Roman" panose="02020603050405020304" pitchFamily="18" charset="0"/>
              </a:rPr>
              <a:t>You use me at night.</a:t>
            </a:r>
            <a:br>
              <a:rPr lang="en-US" sz="4400" dirty="0">
                <a:solidFill>
                  <a:schemeClr val="tx1"/>
                </a:solidFill>
                <a:latin typeface="Times New Roman" panose="02020603050405020304" pitchFamily="18" charset="0"/>
                <a:cs typeface="Times New Roman" panose="02020603050405020304" pitchFamily="18" charset="0"/>
              </a:rPr>
            </a:br>
            <a:r>
              <a:rPr lang="en-US" sz="4400" dirty="0">
                <a:solidFill>
                  <a:schemeClr val="tx1"/>
                </a:solidFill>
                <a:latin typeface="Times New Roman" panose="02020603050405020304" pitchFamily="18" charset="0"/>
                <a:cs typeface="Times New Roman" panose="02020603050405020304" pitchFamily="18" charset="0"/>
              </a:rPr>
              <a:t>What am I?</a:t>
            </a:r>
            <a:br>
              <a:rPr lang="en-US" sz="4400" dirty="0">
                <a:solidFill>
                  <a:schemeClr val="tx1"/>
                </a:solidFill>
                <a:latin typeface="Times New Roman" panose="02020603050405020304" pitchFamily="18" charset="0"/>
                <a:cs typeface="Times New Roman" panose="02020603050405020304" pitchFamily="18" charset="0"/>
              </a:rPr>
            </a:br>
            <a:endParaRPr lang="ru-RU" sz="4400" dirty="0">
              <a:solidFill>
                <a:schemeClr val="tx1"/>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57200" y="4869160"/>
            <a:ext cx="8229600" cy="1455440"/>
          </a:xfrm>
        </p:spPr>
        <p:txBody>
          <a:bodyPr>
            <a:normAutofit/>
          </a:bodyPr>
          <a:lstStyle/>
          <a:p>
            <a:pPr marL="0" indent="0" algn="r">
              <a:buNone/>
            </a:pPr>
            <a:r>
              <a:rPr lang="en-US" sz="8800" dirty="0" smtClean="0">
                <a:latin typeface="Times New Roman" panose="02020603050405020304" pitchFamily="18" charset="0"/>
                <a:cs typeface="Times New Roman" panose="02020603050405020304" pitchFamily="18" charset="0"/>
              </a:rPr>
              <a:t>A BED</a:t>
            </a:r>
            <a:endParaRPr lang="ru-RU" sz="8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83640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80">
                                          <p:stCondLst>
                                            <p:cond delay="0"/>
                                          </p:stCondLst>
                                        </p:cTn>
                                        <p:tgtEl>
                                          <p:spTgt spid="3">
                                            <p:txEl>
                                              <p:pRg st="0" end="0"/>
                                            </p:txEl>
                                          </p:spTgt>
                                        </p:tgtEl>
                                      </p:cBhvr>
                                    </p:animEffect>
                                    <p:anim calcmode="lin" valueType="num">
                                      <p:cBhvr>
                                        <p:cTn id="13"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8" dur="26">
                                          <p:stCondLst>
                                            <p:cond delay="650"/>
                                          </p:stCondLst>
                                        </p:cTn>
                                        <p:tgtEl>
                                          <p:spTgt spid="3">
                                            <p:txEl>
                                              <p:pRg st="0" end="0"/>
                                            </p:txEl>
                                          </p:spTgt>
                                        </p:tgtEl>
                                      </p:cBhvr>
                                      <p:to x="100000" y="60000"/>
                                    </p:animScale>
                                    <p:animScale>
                                      <p:cBhvr>
                                        <p:cTn id="19" dur="166" decel="50000">
                                          <p:stCondLst>
                                            <p:cond delay="676"/>
                                          </p:stCondLst>
                                        </p:cTn>
                                        <p:tgtEl>
                                          <p:spTgt spid="3">
                                            <p:txEl>
                                              <p:pRg st="0" end="0"/>
                                            </p:txEl>
                                          </p:spTgt>
                                        </p:tgtEl>
                                      </p:cBhvr>
                                      <p:to x="100000" y="100000"/>
                                    </p:animScale>
                                    <p:animScale>
                                      <p:cBhvr>
                                        <p:cTn id="20" dur="26">
                                          <p:stCondLst>
                                            <p:cond delay="1312"/>
                                          </p:stCondLst>
                                        </p:cTn>
                                        <p:tgtEl>
                                          <p:spTgt spid="3">
                                            <p:txEl>
                                              <p:pRg st="0" end="0"/>
                                            </p:txEl>
                                          </p:spTgt>
                                        </p:tgtEl>
                                      </p:cBhvr>
                                      <p:to x="100000" y="80000"/>
                                    </p:animScale>
                                    <p:animScale>
                                      <p:cBhvr>
                                        <p:cTn id="21" dur="166" decel="50000">
                                          <p:stCondLst>
                                            <p:cond delay="1338"/>
                                          </p:stCondLst>
                                        </p:cTn>
                                        <p:tgtEl>
                                          <p:spTgt spid="3">
                                            <p:txEl>
                                              <p:pRg st="0" end="0"/>
                                            </p:txEl>
                                          </p:spTgt>
                                        </p:tgtEl>
                                      </p:cBhvr>
                                      <p:to x="100000" y="100000"/>
                                    </p:animScale>
                                    <p:animScale>
                                      <p:cBhvr>
                                        <p:cTn id="22" dur="26">
                                          <p:stCondLst>
                                            <p:cond delay="1642"/>
                                          </p:stCondLst>
                                        </p:cTn>
                                        <p:tgtEl>
                                          <p:spTgt spid="3">
                                            <p:txEl>
                                              <p:pRg st="0" end="0"/>
                                            </p:txEl>
                                          </p:spTgt>
                                        </p:tgtEl>
                                      </p:cBhvr>
                                      <p:to x="100000" y="90000"/>
                                    </p:animScale>
                                    <p:animScale>
                                      <p:cBhvr>
                                        <p:cTn id="23" dur="166" decel="50000">
                                          <p:stCondLst>
                                            <p:cond delay="1668"/>
                                          </p:stCondLst>
                                        </p:cTn>
                                        <p:tgtEl>
                                          <p:spTgt spid="3">
                                            <p:txEl>
                                              <p:pRg st="0" end="0"/>
                                            </p:txEl>
                                          </p:spTgt>
                                        </p:tgtEl>
                                      </p:cBhvr>
                                      <p:to x="100000" y="100000"/>
                                    </p:animScale>
                                    <p:animScale>
                                      <p:cBhvr>
                                        <p:cTn id="24" dur="26">
                                          <p:stCondLst>
                                            <p:cond delay="1808"/>
                                          </p:stCondLst>
                                        </p:cTn>
                                        <p:tgtEl>
                                          <p:spTgt spid="3">
                                            <p:txEl>
                                              <p:pRg st="0" end="0"/>
                                            </p:txEl>
                                          </p:spTgt>
                                        </p:tgtEl>
                                      </p:cBhvr>
                                      <p:to x="100000" y="95000"/>
                                    </p:animScale>
                                    <p:animScale>
                                      <p:cBhvr>
                                        <p:cTn id="25" dur="166" decel="50000">
                                          <p:stCondLst>
                                            <p:cond delay="1834"/>
                                          </p:stCondLst>
                                        </p:cTn>
                                        <p:tgtEl>
                                          <p:spTgt spid="3">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79512" y="260648"/>
            <a:ext cx="8784976" cy="6336704"/>
          </a:xfrm>
        </p:spPr>
        <p:txBody>
          <a:bodyPr/>
          <a:lstStyle/>
          <a:p>
            <a:endParaRPr lang="ru-RU" dirty="0"/>
          </a:p>
        </p:txBody>
      </p:sp>
      <p:graphicFrame>
        <p:nvGraphicFramePr>
          <p:cNvPr id="7" name="Таблица 6"/>
          <p:cNvGraphicFramePr>
            <a:graphicFrameLocks noGrp="1"/>
          </p:cNvGraphicFramePr>
          <p:nvPr>
            <p:extLst>
              <p:ext uri="{D42A27DB-BD31-4B8C-83A1-F6EECF244321}">
                <p14:modId xmlns:p14="http://schemas.microsoft.com/office/powerpoint/2010/main" val="1115444210"/>
              </p:ext>
            </p:extLst>
          </p:nvPr>
        </p:nvGraphicFramePr>
        <p:xfrm>
          <a:off x="179512" y="404663"/>
          <a:ext cx="8640959" cy="6261400"/>
        </p:xfrm>
        <a:graphic>
          <a:graphicData uri="http://schemas.openxmlformats.org/drawingml/2006/table">
            <a:tbl>
              <a:tblPr firstRow="1" bandRow="1">
                <a:tableStyleId>{91EBBBCC-DAD2-459C-BE2E-F6DE35CF9A28}</a:tableStyleId>
              </a:tblPr>
              <a:tblGrid>
                <a:gridCol w="1368152">
                  <a:extLst>
                    <a:ext uri="{9D8B030D-6E8A-4147-A177-3AD203B41FA5}">
                      <a16:colId xmlns:a16="http://schemas.microsoft.com/office/drawing/2014/main" val="20000"/>
                    </a:ext>
                  </a:extLst>
                </a:gridCol>
                <a:gridCol w="2736304">
                  <a:extLst>
                    <a:ext uri="{9D8B030D-6E8A-4147-A177-3AD203B41FA5}">
                      <a16:colId xmlns:a16="http://schemas.microsoft.com/office/drawing/2014/main" val="20001"/>
                    </a:ext>
                  </a:extLst>
                </a:gridCol>
                <a:gridCol w="4536503">
                  <a:extLst>
                    <a:ext uri="{9D8B030D-6E8A-4147-A177-3AD203B41FA5}">
                      <a16:colId xmlns:a16="http://schemas.microsoft.com/office/drawing/2014/main" val="20002"/>
                    </a:ext>
                  </a:extLst>
                </a:gridCol>
              </a:tblGrid>
              <a:tr h="1214019">
                <a:tc>
                  <a:txBody>
                    <a:bodyPr/>
                    <a:lstStyle/>
                    <a:p>
                      <a:endParaRPr lang="ru-RU" dirty="0"/>
                    </a:p>
                  </a:txBody>
                  <a:tcPr/>
                </a:tc>
                <a:tc>
                  <a:txBody>
                    <a:bodyPr/>
                    <a:lstStyle/>
                    <a:p>
                      <a:r>
                        <a:rPr lang="en-US" sz="2000" dirty="0" smtClean="0">
                          <a:solidFill>
                            <a:schemeClr val="tx1"/>
                          </a:solidFill>
                          <a:latin typeface="Times New Roman" panose="02020603050405020304" pitchFamily="18" charset="0"/>
                          <a:cs typeface="Times New Roman" panose="02020603050405020304" pitchFamily="18" charset="0"/>
                        </a:rPr>
                        <a:t>FAVOURITE ROOM</a:t>
                      </a:r>
                      <a:endParaRPr lang="ru-RU" sz="2000"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en-US" sz="2000" dirty="0" smtClean="0">
                          <a:solidFill>
                            <a:schemeClr val="tx1"/>
                          </a:solidFill>
                          <a:latin typeface="Times New Roman" panose="02020603050405020304" pitchFamily="18" charset="0"/>
                          <a:cs typeface="Times New Roman" panose="02020603050405020304" pitchFamily="18" charset="0"/>
                        </a:rPr>
                        <a:t>ACTIVITIES</a:t>
                      </a:r>
                      <a:r>
                        <a:rPr lang="en-US" sz="2000" baseline="0" dirty="0" smtClean="0">
                          <a:solidFill>
                            <a:schemeClr val="tx1"/>
                          </a:solidFill>
                          <a:latin typeface="Times New Roman" panose="02020603050405020304" pitchFamily="18" charset="0"/>
                          <a:cs typeface="Times New Roman" panose="02020603050405020304" pitchFamily="18" charset="0"/>
                        </a:rPr>
                        <a:t> IN IT</a:t>
                      </a:r>
                      <a:endParaRPr lang="ru-RU" sz="200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0"/>
                  </a:ext>
                </a:extLst>
              </a:tr>
              <a:tr h="1214019">
                <a:tc>
                  <a:txBody>
                    <a:bodyPr/>
                    <a:lstStyle/>
                    <a:p>
                      <a:r>
                        <a:rPr lang="en-US" sz="2000" b="1" dirty="0" smtClean="0">
                          <a:solidFill>
                            <a:schemeClr val="tx1"/>
                          </a:solidFill>
                          <a:latin typeface="Times New Roman" panose="02020603050405020304" pitchFamily="18" charset="0"/>
                          <a:cs typeface="Times New Roman" panose="02020603050405020304" pitchFamily="18" charset="0"/>
                        </a:rPr>
                        <a:t>FATHER</a:t>
                      </a:r>
                      <a:endParaRPr lang="ru-RU" sz="2000" b="1"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en-US" sz="2800" dirty="0" smtClean="0">
                          <a:latin typeface="Times New Roman" panose="02020603050405020304" pitchFamily="18" charset="0"/>
                          <a:cs typeface="Times New Roman" panose="02020603050405020304" pitchFamily="18" charset="0"/>
                        </a:rPr>
                        <a:t>The study</a:t>
                      </a:r>
                      <a:endParaRPr lang="ru-RU" sz="2800" dirty="0">
                        <a:latin typeface="Times New Roman" panose="02020603050405020304" pitchFamily="18" charset="0"/>
                        <a:cs typeface="Times New Roman" panose="02020603050405020304" pitchFamily="18" charset="0"/>
                      </a:endParaRPr>
                    </a:p>
                  </a:txBody>
                  <a:tcPr/>
                </a:tc>
                <a:tc>
                  <a:txBody>
                    <a:bodyPr/>
                    <a:lstStyle/>
                    <a:p>
                      <a:r>
                        <a:rPr lang="en-US" sz="2800" dirty="0" smtClean="0">
                          <a:latin typeface="Times New Roman" panose="02020603050405020304" pitchFamily="18" charset="0"/>
                          <a:cs typeface="Times New Roman" panose="02020603050405020304" pitchFamily="18" charset="0"/>
                        </a:rPr>
                        <a:t>Writes articles</a:t>
                      </a:r>
                      <a:endParaRPr lang="ru-RU" sz="28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1"/>
                  </a:ext>
                </a:extLst>
              </a:tr>
              <a:tr h="1230881">
                <a:tc>
                  <a:txBody>
                    <a:bodyPr/>
                    <a:lstStyle/>
                    <a:p>
                      <a:r>
                        <a:rPr lang="en-US" sz="2000" b="1" dirty="0" smtClean="0">
                          <a:solidFill>
                            <a:schemeClr val="tx1"/>
                          </a:solidFill>
                          <a:latin typeface="Times New Roman" panose="02020603050405020304" pitchFamily="18" charset="0"/>
                          <a:cs typeface="Times New Roman" panose="02020603050405020304" pitchFamily="18" charset="0"/>
                        </a:rPr>
                        <a:t>MOTHER</a:t>
                      </a:r>
                      <a:endParaRPr lang="ru-RU" sz="2000" b="1"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en-US" sz="2800" dirty="0" smtClean="0">
                          <a:latin typeface="Times New Roman" panose="02020603050405020304" pitchFamily="18" charset="0"/>
                          <a:cs typeface="Times New Roman" panose="02020603050405020304" pitchFamily="18" charset="0"/>
                        </a:rPr>
                        <a:t>The kitchen</a:t>
                      </a:r>
                      <a:endParaRPr lang="ru-RU" sz="2800" dirty="0">
                        <a:latin typeface="Times New Roman" panose="02020603050405020304" pitchFamily="18" charset="0"/>
                        <a:cs typeface="Times New Roman" panose="02020603050405020304" pitchFamily="18" charset="0"/>
                      </a:endParaRPr>
                    </a:p>
                  </a:txBody>
                  <a:tcPr/>
                </a:tc>
                <a:tc>
                  <a:txBody>
                    <a:bodyPr/>
                    <a:lstStyle/>
                    <a:p>
                      <a:r>
                        <a:rPr lang="en-US" sz="2800" dirty="0" smtClean="0">
                          <a:latin typeface="Times New Roman" panose="02020603050405020304" pitchFamily="18" charset="0"/>
                          <a:cs typeface="Times New Roman" panose="02020603050405020304" pitchFamily="18" charset="0"/>
                        </a:rPr>
                        <a:t>Likes to sit there with a cup of coffee looking through her </a:t>
                      </a:r>
                      <a:r>
                        <a:rPr lang="en-US" sz="2800" dirty="0" err="1" smtClean="0">
                          <a:latin typeface="Times New Roman" panose="02020603050405020304" pitchFamily="18" charset="0"/>
                          <a:cs typeface="Times New Roman" panose="02020603050405020304" pitchFamily="18" charset="0"/>
                        </a:rPr>
                        <a:t>favourite</a:t>
                      </a:r>
                      <a:r>
                        <a:rPr lang="en-US" sz="2800" baseline="0" dirty="0" smtClean="0">
                          <a:latin typeface="Times New Roman" panose="02020603050405020304" pitchFamily="18" charset="0"/>
                          <a:cs typeface="Times New Roman" panose="02020603050405020304" pitchFamily="18" charset="0"/>
                        </a:rPr>
                        <a:t> magazines</a:t>
                      </a:r>
                      <a:endParaRPr lang="ru-RU" sz="28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2"/>
                  </a:ext>
                </a:extLst>
              </a:tr>
              <a:tr h="1230881">
                <a:tc>
                  <a:txBody>
                    <a:bodyPr/>
                    <a:lstStyle/>
                    <a:p>
                      <a:r>
                        <a:rPr lang="en-US" sz="2000" b="1" dirty="0" smtClean="0">
                          <a:solidFill>
                            <a:schemeClr val="tx1"/>
                          </a:solidFill>
                          <a:latin typeface="Times New Roman" panose="02020603050405020304" pitchFamily="18" charset="0"/>
                          <a:cs typeface="Times New Roman" panose="02020603050405020304" pitchFamily="18" charset="0"/>
                        </a:rPr>
                        <a:t>NICK</a:t>
                      </a:r>
                      <a:endParaRPr lang="ru-RU" sz="2000" b="1"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en-US" sz="2800" dirty="0" smtClean="0">
                          <a:latin typeface="Times New Roman" panose="02020603050405020304" pitchFamily="18" charset="0"/>
                          <a:cs typeface="Times New Roman" panose="02020603050405020304" pitchFamily="18" charset="0"/>
                        </a:rPr>
                        <a:t>Our room</a:t>
                      </a:r>
                      <a:endParaRPr lang="ru-RU" sz="2800" dirty="0">
                        <a:latin typeface="Times New Roman" panose="02020603050405020304" pitchFamily="18" charset="0"/>
                        <a:cs typeface="Times New Roman" panose="02020603050405020304" pitchFamily="18" charset="0"/>
                      </a:endParaRPr>
                    </a:p>
                  </a:txBody>
                  <a:tcPr/>
                </a:tc>
                <a:tc>
                  <a:txBody>
                    <a:bodyPr/>
                    <a:lstStyle/>
                    <a:p>
                      <a:r>
                        <a:rPr lang="en-US" sz="2800" dirty="0" smtClean="0">
                          <a:latin typeface="Times New Roman" panose="02020603050405020304" pitchFamily="18" charset="0"/>
                          <a:cs typeface="Times New Roman" panose="02020603050405020304" pitchFamily="18" charset="0"/>
                        </a:rPr>
                        <a:t>Likes to play</a:t>
                      </a:r>
                      <a:endParaRPr lang="ru-RU" sz="28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3"/>
                  </a:ext>
                </a:extLst>
              </a:tr>
              <a:tr h="1230881">
                <a:tc>
                  <a:txBody>
                    <a:bodyPr/>
                    <a:lstStyle/>
                    <a:p>
                      <a:r>
                        <a:rPr lang="en-US" sz="2000" b="1" dirty="0" smtClean="0">
                          <a:solidFill>
                            <a:schemeClr val="tx1"/>
                          </a:solidFill>
                          <a:latin typeface="Times New Roman" panose="02020603050405020304" pitchFamily="18" charset="0"/>
                          <a:cs typeface="Times New Roman" panose="02020603050405020304" pitchFamily="18" charset="0"/>
                        </a:rPr>
                        <a:t>ME</a:t>
                      </a:r>
                      <a:endParaRPr lang="ru-RU" sz="2000" b="1"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en-US" sz="2800" dirty="0" smtClean="0">
                          <a:latin typeface="Times New Roman" panose="02020603050405020304" pitchFamily="18" charset="0"/>
                          <a:cs typeface="Times New Roman" panose="02020603050405020304" pitchFamily="18" charset="0"/>
                        </a:rPr>
                        <a:t>The living room</a:t>
                      </a:r>
                      <a:endParaRPr lang="ru-RU" sz="2800" dirty="0">
                        <a:latin typeface="Times New Roman" panose="02020603050405020304" pitchFamily="18" charset="0"/>
                        <a:cs typeface="Times New Roman" panose="02020603050405020304" pitchFamily="18" charset="0"/>
                      </a:endParaRPr>
                    </a:p>
                  </a:txBody>
                  <a:tcPr/>
                </a:tc>
                <a:tc>
                  <a:txBody>
                    <a:bodyPr/>
                    <a:lstStyle/>
                    <a:p>
                      <a:r>
                        <a:rPr lang="en-US" sz="2800" dirty="0" smtClean="0">
                          <a:latin typeface="Times New Roman" panose="02020603050405020304" pitchFamily="18" charset="0"/>
                          <a:cs typeface="Times New Roman" panose="02020603050405020304" pitchFamily="18" charset="0"/>
                        </a:rPr>
                        <a:t>Play my music</a:t>
                      </a:r>
                      <a:endParaRPr lang="ru-RU" sz="28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94701073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107504" y="-675456"/>
            <a:ext cx="8928992" cy="5832648"/>
          </a:xfrm>
        </p:spPr>
        <p:txBody>
          <a:bodyPr/>
          <a:lstStyle/>
          <a:p>
            <a:r>
              <a:rPr lang="en-US" dirty="0">
                <a:solidFill>
                  <a:schemeClr val="tx1"/>
                </a:solidFill>
                <a:latin typeface="Times New Roman" panose="02020603050405020304" pitchFamily="18" charset="0"/>
                <a:cs typeface="Times New Roman" panose="02020603050405020304" pitchFamily="18" charset="0"/>
              </a:rPr>
              <a:t>My </a:t>
            </a:r>
            <a:r>
              <a:rPr lang="en-US" dirty="0" err="1">
                <a:solidFill>
                  <a:schemeClr val="tx1"/>
                </a:solidFill>
                <a:latin typeface="Times New Roman" panose="02020603050405020304" pitchFamily="18" charset="0"/>
                <a:cs typeface="Times New Roman" panose="02020603050405020304" pitchFamily="18" charset="0"/>
              </a:rPr>
              <a:t>favourite</a:t>
            </a:r>
            <a:r>
              <a:rPr lang="en-US" dirty="0">
                <a:solidFill>
                  <a:schemeClr val="tx1"/>
                </a:solidFill>
                <a:latin typeface="Times New Roman" panose="02020603050405020304" pitchFamily="18" charset="0"/>
                <a:cs typeface="Times New Roman" panose="02020603050405020304" pitchFamily="18" charset="0"/>
              </a:rPr>
              <a:t> room is a … </a:t>
            </a:r>
            <a:r>
              <a:rPr lang="en-US" dirty="0" smtClean="0">
                <a:solidFill>
                  <a:schemeClr val="tx1"/>
                </a:solidFill>
                <a:latin typeface="Times New Roman" panose="02020603050405020304" pitchFamily="18" charset="0"/>
                <a:cs typeface="Times New Roman" panose="02020603050405020304" pitchFamily="18" charset="0"/>
              </a:rPr>
              <a:t>.</a:t>
            </a:r>
            <a:r>
              <a:rPr lang="en-US" dirty="0">
                <a:solidFill>
                  <a:schemeClr val="tx1"/>
                </a:solidFill>
                <a:latin typeface="Times New Roman" panose="02020603050405020304" pitchFamily="18" charset="0"/>
                <a:cs typeface="Times New Roman" panose="02020603050405020304" pitchFamily="18" charset="0"/>
              </a:rPr>
              <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There </a:t>
            </a:r>
            <a:r>
              <a:rPr lang="en-US" dirty="0" smtClean="0">
                <a:solidFill>
                  <a:schemeClr val="tx1"/>
                </a:solidFill>
                <a:latin typeface="Times New Roman" panose="02020603050405020304" pitchFamily="18" charset="0"/>
                <a:cs typeface="Times New Roman" panose="02020603050405020304" pitchFamily="18" charset="0"/>
              </a:rPr>
              <a:t>is</a:t>
            </a:r>
            <a:r>
              <a:rPr lang="ru-RU" dirty="0" smtClean="0">
                <a:solidFill>
                  <a:schemeClr val="tx1"/>
                </a:solidFill>
                <a:latin typeface="Times New Roman" panose="02020603050405020304" pitchFamily="18" charset="0"/>
                <a:cs typeface="Times New Roman" panose="02020603050405020304" pitchFamily="18" charset="0"/>
              </a:rPr>
              <a:t>/</a:t>
            </a:r>
            <a:r>
              <a:rPr lang="en-US" dirty="0" smtClean="0">
                <a:solidFill>
                  <a:schemeClr val="tx1"/>
                </a:solidFill>
                <a:latin typeface="Times New Roman" panose="02020603050405020304" pitchFamily="18" charset="0"/>
                <a:cs typeface="Times New Roman" panose="02020603050405020304" pitchFamily="18" charset="0"/>
              </a:rPr>
              <a:t>are</a:t>
            </a:r>
            <a:r>
              <a:rPr lang="en-US" dirty="0">
                <a:solidFill>
                  <a:schemeClr val="tx1"/>
                </a:solidFill>
                <a:latin typeface="Times New Roman" panose="02020603050405020304" pitchFamily="18" charset="0"/>
                <a:cs typeface="Times New Roman" panose="02020603050405020304" pitchFamily="18" charset="0"/>
              </a:rPr>
              <a:t>… </a:t>
            </a:r>
            <a:r>
              <a:rPr lang="en-US" dirty="0" smtClean="0">
                <a:solidFill>
                  <a:schemeClr val="tx1"/>
                </a:solidFill>
                <a:latin typeface="Times New Roman" panose="02020603050405020304" pitchFamily="18" charset="0"/>
                <a:cs typeface="Times New Roman" panose="02020603050405020304" pitchFamily="18" charset="0"/>
              </a:rPr>
              <a:t>.</a:t>
            </a:r>
            <a:r>
              <a:rPr lang="en-US" dirty="0">
                <a:solidFill>
                  <a:schemeClr val="tx1"/>
                </a:solidFill>
                <a:latin typeface="Times New Roman" panose="02020603050405020304" pitchFamily="18" charset="0"/>
                <a:cs typeface="Times New Roman" panose="02020603050405020304" pitchFamily="18" charset="0"/>
              </a:rPr>
              <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I like to </a:t>
            </a:r>
            <a:r>
              <a:rPr lang="ru-RU" dirty="0" smtClean="0">
                <a:solidFill>
                  <a:schemeClr val="tx1"/>
                </a:solidFill>
                <a:latin typeface="Times New Roman" panose="02020603050405020304" pitchFamily="18" charset="0"/>
                <a:cs typeface="Times New Roman" panose="02020603050405020304" pitchFamily="18" charset="0"/>
              </a:rPr>
              <a:t>……. </a:t>
            </a:r>
            <a:r>
              <a:rPr lang="en-US" dirty="0" smtClean="0">
                <a:solidFill>
                  <a:schemeClr val="tx1"/>
                </a:solidFill>
                <a:latin typeface="Times New Roman" panose="02020603050405020304" pitchFamily="18" charset="0"/>
                <a:cs typeface="Times New Roman" panose="02020603050405020304" pitchFamily="18" charset="0"/>
              </a:rPr>
              <a:t>there.</a:t>
            </a:r>
            <a:r>
              <a:rPr lang="en-US" dirty="0">
                <a:solidFill>
                  <a:schemeClr val="tx1"/>
                </a:solidFill>
                <a:latin typeface="Times New Roman" panose="02020603050405020304" pitchFamily="18" charset="0"/>
                <a:cs typeface="Times New Roman" panose="02020603050405020304" pitchFamily="18" charset="0"/>
              </a:rPr>
              <a:t/>
            </a:r>
            <a:br>
              <a:rPr lang="en-US" dirty="0">
                <a:solidFill>
                  <a:schemeClr val="tx1"/>
                </a:solidFill>
                <a:latin typeface="Times New Roman" panose="02020603050405020304" pitchFamily="18" charset="0"/>
                <a:cs typeface="Times New Roman" panose="02020603050405020304" pitchFamily="18" charset="0"/>
              </a:rPr>
            </a:br>
            <a:r>
              <a:rPr lang="en-US" dirty="0">
                <a:solidFill>
                  <a:schemeClr val="tx1"/>
                </a:solidFill>
                <a:latin typeface="Times New Roman" panose="02020603050405020304" pitchFamily="18" charset="0"/>
                <a:cs typeface="Times New Roman" panose="02020603050405020304" pitchFamily="18" charset="0"/>
              </a:rPr>
              <a:t>I like my </a:t>
            </a:r>
            <a:r>
              <a:rPr lang="en-US" dirty="0" err="1">
                <a:solidFill>
                  <a:schemeClr val="tx1"/>
                </a:solidFill>
                <a:latin typeface="Times New Roman" panose="02020603050405020304" pitchFamily="18" charset="0"/>
                <a:cs typeface="Times New Roman" panose="02020603050405020304" pitchFamily="18" charset="0"/>
              </a:rPr>
              <a:t>favourite</a:t>
            </a:r>
            <a:r>
              <a:rPr lang="en-US" dirty="0">
                <a:solidFill>
                  <a:schemeClr val="tx1"/>
                </a:solidFill>
                <a:latin typeface="Times New Roman" panose="02020603050405020304" pitchFamily="18" charset="0"/>
                <a:cs typeface="Times New Roman" panose="02020603050405020304" pitchFamily="18" charset="0"/>
              </a:rPr>
              <a:t> room very much.</a:t>
            </a:r>
          </a:p>
        </p:txBody>
      </p:sp>
    </p:spTree>
    <p:extLst>
      <p:ext uri="{BB962C8B-B14F-4D97-AF65-F5344CB8AC3E}">
        <p14:creationId xmlns:p14="http://schemas.microsoft.com/office/powerpoint/2010/main" val="297896807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188640"/>
            <a:ext cx="8007424" cy="6840760"/>
          </a:xfrm>
        </p:spPr>
        <p:txBody>
          <a:bodyPr>
            <a:normAutofit fontScale="90000"/>
          </a:bodyPr>
          <a:lstStyle/>
          <a:p>
            <a:r>
              <a:rPr lang="ru-RU" sz="4000" dirty="0" smtClean="0">
                <a:latin typeface="Times New Roman" panose="02020603050405020304" pitchFamily="18" charset="0"/>
                <a:cs typeface="Times New Roman" panose="02020603050405020304" pitchFamily="18" charset="0"/>
              </a:rPr>
              <a:t/>
            </a:r>
            <a:br>
              <a:rPr lang="ru-RU" sz="4000" dirty="0" smtClean="0">
                <a:latin typeface="Times New Roman" panose="02020603050405020304" pitchFamily="18" charset="0"/>
                <a:cs typeface="Times New Roman" panose="02020603050405020304" pitchFamily="18" charset="0"/>
              </a:rPr>
            </a:br>
            <a:r>
              <a:rPr lang="ru-RU" sz="4000" dirty="0">
                <a:latin typeface="Times New Roman" panose="02020603050405020304" pitchFamily="18" charset="0"/>
                <a:cs typeface="Times New Roman" panose="02020603050405020304" pitchFamily="18" charset="0"/>
              </a:rPr>
              <a:t/>
            </a:r>
            <a:br>
              <a:rPr lang="ru-RU" sz="4000" dirty="0">
                <a:latin typeface="Times New Roman" panose="02020603050405020304" pitchFamily="18" charset="0"/>
                <a:cs typeface="Times New Roman" panose="02020603050405020304" pitchFamily="18" charset="0"/>
              </a:rPr>
            </a:br>
            <a:r>
              <a:rPr lang="ru-RU" sz="4000" dirty="0" smtClean="0">
                <a:latin typeface="Times New Roman" panose="02020603050405020304" pitchFamily="18" charset="0"/>
                <a:cs typeface="Times New Roman" panose="02020603050405020304" pitchFamily="18" charset="0"/>
              </a:rPr>
              <a:t/>
            </a:r>
            <a:br>
              <a:rPr lang="ru-RU" sz="4000" dirty="0" smtClean="0">
                <a:latin typeface="Times New Roman" panose="02020603050405020304" pitchFamily="18" charset="0"/>
                <a:cs typeface="Times New Roman" panose="02020603050405020304" pitchFamily="18" charset="0"/>
              </a:rPr>
            </a:br>
            <a:r>
              <a:rPr lang="ru-RU" sz="4000" dirty="0">
                <a:latin typeface="Times New Roman" panose="02020603050405020304" pitchFamily="18" charset="0"/>
                <a:cs typeface="Times New Roman" panose="02020603050405020304" pitchFamily="18" charset="0"/>
              </a:rPr>
              <a:t/>
            </a:r>
            <a:br>
              <a:rPr lang="ru-RU" sz="4000" dirty="0">
                <a:latin typeface="Times New Roman" panose="02020603050405020304" pitchFamily="18" charset="0"/>
                <a:cs typeface="Times New Roman" panose="02020603050405020304" pitchFamily="18" charset="0"/>
              </a:rPr>
            </a:br>
            <a:r>
              <a:rPr lang="ru-RU" sz="4000" dirty="0" smtClean="0">
                <a:latin typeface="Times New Roman" panose="02020603050405020304" pitchFamily="18" charset="0"/>
                <a:cs typeface="Times New Roman" panose="02020603050405020304" pitchFamily="18" charset="0"/>
              </a:rPr>
              <a:t/>
            </a:r>
            <a:br>
              <a:rPr lang="ru-RU" sz="4000" dirty="0" smtClean="0">
                <a:latin typeface="Times New Roman" panose="02020603050405020304" pitchFamily="18" charset="0"/>
                <a:cs typeface="Times New Roman" panose="02020603050405020304" pitchFamily="18" charset="0"/>
              </a:rPr>
            </a:br>
            <a:r>
              <a:rPr lang="ru-RU" sz="4000" dirty="0">
                <a:latin typeface="Times New Roman" panose="02020603050405020304" pitchFamily="18" charset="0"/>
                <a:cs typeface="Times New Roman" panose="02020603050405020304" pitchFamily="18" charset="0"/>
              </a:rPr>
              <a:t/>
            </a:r>
            <a:br>
              <a:rPr lang="ru-RU" sz="4000" dirty="0">
                <a:latin typeface="Times New Roman" panose="02020603050405020304" pitchFamily="18" charset="0"/>
                <a:cs typeface="Times New Roman" panose="02020603050405020304" pitchFamily="18" charset="0"/>
              </a:rPr>
            </a:br>
            <a:r>
              <a:rPr lang="ru-RU" sz="4000" dirty="0" smtClean="0">
                <a:latin typeface="Times New Roman" panose="02020603050405020304" pitchFamily="18" charset="0"/>
                <a:cs typeface="Times New Roman" panose="02020603050405020304" pitchFamily="18" charset="0"/>
              </a:rPr>
              <a:t/>
            </a:r>
            <a:br>
              <a:rPr lang="ru-RU" sz="4000" dirty="0" smtClean="0">
                <a:latin typeface="Times New Roman" panose="02020603050405020304" pitchFamily="18" charset="0"/>
                <a:cs typeface="Times New Roman" panose="02020603050405020304" pitchFamily="18" charset="0"/>
              </a:rPr>
            </a:br>
            <a:r>
              <a:rPr lang="ru-RU" sz="4000" dirty="0">
                <a:latin typeface="Times New Roman" panose="02020603050405020304" pitchFamily="18" charset="0"/>
                <a:cs typeface="Times New Roman" panose="02020603050405020304" pitchFamily="18" charset="0"/>
              </a:rPr>
              <a:t/>
            </a:r>
            <a:br>
              <a:rPr lang="ru-RU" sz="4000" dirty="0">
                <a:latin typeface="Times New Roman" panose="02020603050405020304" pitchFamily="18" charset="0"/>
                <a:cs typeface="Times New Roman" panose="02020603050405020304" pitchFamily="18" charset="0"/>
              </a:rPr>
            </a:br>
            <a:r>
              <a:rPr lang="en-US" sz="4000" dirty="0" smtClean="0">
                <a:solidFill>
                  <a:schemeClr val="tx1"/>
                </a:solidFill>
                <a:latin typeface="Times New Roman" panose="02020603050405020304" pitchFamily="18" charset="0"/>
                <a:cs typeface="Times New Roman" panose="02020603050405020304" pitchFamily="18" charset="0"/>
              </a:rPr>
              <a:t>1</a:t>
            </a:r>
            <a:r>
              <a:rPr lang="en-US" sz="4000" dirty="0">
                <a:solidFill>
                  <a:schemeClr val="tx1"/>
                </a:solidFill>
                <a:latin typeface="Times New Roman" panose="02020603050405020304" pitchFamily="18" charset="0"/>
                <a:cs typeface="Times New Roman" panose="02020603050405020304" pitchFamily="18" charset="0"/>
              </a:rPr>
              <a:t>. </a:t>
            </a:r>
            <a:r>
              <a:rPr lang="en-US" sz="4000" dirty="0" err="1">
                <a:solidFill>
                  <a:schemeClr val="tx1"/>
                </a:solidFill>
                <a:latin typeface="Times New Roman" panose="02020603050405020304" pitchFamily="18" charset="0"/>
                <a:cs typeface="Times New Roman" panose="02020603050405020304" pitchFamily="18" charset="0"/>
              </a:rPr>
              <a:t>bedrom</a:t>
            </a:r>
            <a:r>
              <a:rPr lang="ru-RU" sz="4000" dirty="0">
                <a:solidFill>
                  <a:schemeClr val="tx1"/>
                </a:solidFill>
                <a:latin typeface="Times New Roman" panose="02020603050405020304" pitchFamily="18" charset="0"/>
                <a:cs typeface="Times New Roman" panose="02020603050405020304" pitchFamily="18" charset="0"/>
              </a:rPr>
              <a:t/>
            </a:r>
            <a:br>
              <a:rPr lang="ru-RU" sz="4000" dirty="0">
                <a:solidFill>
                  <a:schemeClr val="tx1"/>
                </a:solidFill>
                <a:latin typeface="Times New Roman" panose="02020603050405020304" pitchFamily="18" charset="0"/>
                <a:cs typeface="Times New Roman" panose="02020603050405020304" pitchFamily="18" charset="0"/>
              </a:rPr>
            </a:br>
            <a:r>
              <a:rPr lang="en-US" sz="4000" dirty="0">
                <a:solidFill>
                  <a:schemeClr val="tx1"/>
                </a:solidFill>
                <a:latin typeface="Times New Roman" panose="02020603050405020304" pitchFamily="18" charset="0"/>
                <a:cs typeface="Times New Roman" panose="02020603050405020304" pitchFamily="18" charset="0"/>
              </a:rPr>
              <a:t>2. </a:t>
            </a:r>
            <a:r>
              <a:rPr lang="en-US" sz="4000" dirty="0" err="1" smtClean="0">
                <a:solidFill>
                  <a:schemeClr val="tx1"/>
                </a:solidFill>
                <a:latin typeface="Times New Roman" panose="02020603050405020304" pitchFamily="18" charset="0"/>
                <a:cs typeface="Times New Roman" panose="02020603050405020304" pitchFamily="18" charset="0"/>
              </a:rPr>
              <a:t>attik</a:t>
            </a:r>
            <a:r>
              <a:rPr lang="ru-RU" sz="4000" dirty="0">
                <a:solidFill>
                  <a:schemeClr val="tx1"/>
                </a:solidFill>
                <a:latin typeface="Times New Roman" panose="02020603050405020304" pitchFamily="18" charset="0"/>
                <a:cs typeface="Times New Roman" panose="02020603050405020304" pitchFamily="18" charset="0"/>
              </a:rPr>
              <a:t/>
            </a:r>
            <a:br>
              <a:rPr lang="ru-RU" sz="4000" dirty="0">
                <a:solidFill>
                  <a:schemeClr val="tx1"/>
                </a:solidFill>
                <a:latin typeface="Times New Roman" panose="02020603050405020304" pitchFamily="18" charset="0"/>
                <a:cs typeface="Times New Roman" panose="02020603050405020304" pitchFamily="18" charset="0"/>
              </a:rPr>
            </a:br>
            <a:r>
              <a:rPr lang="en-US" sz="4000" dirty="0">
                <a:solidFill>
                  <a:schemeClr val="tx1"/>
                </a:solidFill>
                <a:latin typeface="Times New Roman" panose="02020603050405020304" pitchFamily="18" charset="0"/>
                <a:cs typeface="Times New Roman" panose="02020603050405020304" pitchFamily="18" charset="0"/>
              </a:rPr>
              <a:t>3. </a:t>
            </a:r>
            <a:r>
              <a:rPr lang="en-US" sz="4000" dirty="0" err="1">
                <a:solidFill>
                  <a:schemeClr val="tx1"/>
                </a:solidFill>
                <a:latin typeface="Times New Roman" panose="02020603050405020304" pitchFamily="18" charset="0"/>
                <a:cs typeface="Times New Roman" panose="02020603050405020304" pitchFamily="18" charset="0"/>
              </a:rPr>
              <a:t>balcon</a:t>
            </a:r>
            <a:r>
              <a:rPr lang="ru-RU" sz="4000" dirty="0">
                <a:solidFill>
                  <a:schemeClr val="tx1"/>
                </a:solidFill>
                <a:latin typeface="Times New Roman" panose="02020603050405020304" pitchFamily="18" charset="0"/>
                <a:cs typeface="Times New Roman" panose="02020603050405020304" pitchFamily="18" charset="0"/>
              </a:rPr>
              <a:t/>
            </a:r>
            <a:br>
              <a:rPr lang="ru-RU" sz="4000" dirty="0">
                <a:solidFill>
                  <a:schemeClr val="tx1"/>
                </a:solidFill>
                <a:latin typeface="Times New Roman" panose="02020603050405020304" pitchFamily="18" charset="0"/>
                <a:cs typeface="Times New Roman" panose="02020603050405020304" pitchFamily="18" charset="0"/>
              </a:rPr>
            </a:br>
            <a:r>
              <a:rPr lang="en-US" sz="4000" dirty="0">
                <a:solidFill>
                  <a:schemeClr val="tx1"/>
                </a:solidFill>
                <a:latin typeface="Times New Roman" panose="02020603050405020304" pitchFamily="18" charset="0"/>
                <a:cs typeface="Times New Roman" panose="02020603050405020304" pitchFamily="18" charset="0"/>
              </a:rPr>
              <a:t>4. </a:t>
            </a:r>
            <a:r>
              <a:rPr lang="en-US" sz="4000" dirty="0" err="1">
                <a:solidFill>
                  <a:schemeClr val="tx1"/>
                </a:solidFill>
                <a:latin typeface="Times New Roman" panose="02020603050405020304" pitchFamily="18" charset="0"/>
                <a:cs typeface="Times New Roman" panose="02020603050405020304" pitchFamily="18" charset="0"/>
              </a:rPr>
              <a:t>roov</a:t>
            </a:r>
            <a:r>
              <a:rPr lang="ru-RU" sz="4000" dirty="0">
                <a:solidFill>
                  <a:schemeClr val="tx1"/>
                </a:solidFill>
                <a:latin typeface="Times New Roman" panose="02020603050405020304" pitchFamily="18" charset="0"/>
                <a:cs typeface="Times New Roman" panose="02020603050405020304" pitchFamily="18" charset="0"/>
              </a:rPr>
              <a:t/>
            </a:r>
            <a:br>
              <a:rPr lang="ru-RU" sz="4000" dirty="0">
                <a:solidFill>
                  <a:schemeClr val="tx1"/>
                </a:solidFill>
                <a:latin typeface="Times New Roman" panose="02020603050405020304" pitchFamily="18" charset="0"/>
                <a:cs typeface="Times New Roman" panose="02020603050405020304" pitchFamily="18" charset="0"/>
              </a:rPr>
            </a:br>
            <a:r>
              <a:rPr lang="en-US" sz="4000" dirty="0">
                <a:solidFill>
                  <a:schemeClr val="tx1"/>
                </a:solidFill>
                <a:latin typeface="Times New Roman" panose="02020603050405020304" pitchFamily="18" charset="0"/>
                <a:cs typeface="Times New Roman" panose="02020603050405020304" pitchFamily="18" charset="0"/>
              </a:rPr>
              <a:t>5. </a:t>
            </a:r>
            <a:r>
              <a:rPr lang="en-US" sz="4000" dirty="0" err="1">
                <a:solidFill>
                  <a:schemeClr val="tx1"/>
                </a:solidFill>
                <a:latin typeface="Times New Roman" panose="02020603050405020304" pitchFamily="18" charset="0"/>
                <a:cs typeface="Times New Roman" panose="02020603050405020304" pitchFamily="18" charset="0"/>
              </a:rPr>
              <a:t>clok</a:t>
            </a:r>
            <a:r>
              <a:rPr lang="ru-RU" sz="4000" dirty="0">
                <a:solidFill>
                  <a:schemeClr val="tx1"/>
                </a:solidFill>
                <a:latin typeface="Times New Roman" panose="02020603050405020304" pitchFamily="18" charset="0"/>
                <a:cs typeface="Times New Roman" panose="02020603050405020304" pitchFamily="18" charset="0"/>
              </a:rPr>
              <a:t/>
            </a:r>
            <a:br>
              <a:rPr lang="ru-RU" sz="4000" dirty="0">
                <a:solidFill>
                  <a:schemeClr val="tx1"/>
                </a:solidFill>
                <a:latin typeface="Times New Roman" panose="02020603050405020304" pitchFamily="18" charset="0"/>
                <a:cs typeface="Times New Roman" panose="02020603050405020304" pitchFamily="18" charset="0"/>
              </a:rPr>
            </a:br>
            <a:r>
              <a:rPr lang="en-US" sz="4000" dirty="0">
                <a:solidFill>
                  <a:schemeClr val="tx1"/>
                </a:solidFill>
                <a:latin typeface="Times New Roman" panose="02020603050405020304" pitchFamily="18" charset="0"/>
                <a:cs typeface="Times New Roman" panose="02020603050405020304" pitchFamily="18" charset="0"/>
              </a:rPr>
              <a:t>6. </a:t>
            </a:r>
            <a:r>
              <a:rPr lang="en-US" sz="4000" dirty="0" err="1">
                <a:solidFill>
                  <a:schemeClr val="tx1"/>
                </a:solidFill>
                <a:latin typeface="Times New Roman" panose="02020603050405020304" pitchFamily="18" charset="0"/>
                <a:cs typeface="Times New Roman" panose="02020603050405020304" pitchFamily="18" charset="0"/>
              </a:rPr>
              <a:t>fireplase</a:t>
            </a:r>
            <a:r>
              <a:rPr lang="ru-RU" sz="4000" dirty="0">
                <a:solidFill>
                  <a:schemeClr val="tx1"/>
                </a:solidFill>
                <a:latin typeface="Times New Roman" panose="02020603050405020304" pitchFamily="18" charset="0"/>
                <a:cs typeface="Times New Roman" panose="02020603050405020304" pitchFamily="18" charset="0"/>
              </a:rPr>
              <a:t/>
            </a:r>
            <a:br>
              <a:rPr lang="ru-RU" sz="4000" dirty="0">
                <a:solidFill>
                  <a:schemeClr val="tx1"/>
                </a:solidFill>
                <a:latin typeface="Times New Roman" panose="02020603050405020304" pitchFamily="18" charset="0"/>
                <a:cs typeface="Times New Roman" panose="02020603050405020304" pitchFamily="18" charset="0"/>
              </a:rPr>
            </a:br>
            <a:r>
              <a:rPr lang="en-US" sz="4000" dirty="0">
                <a:solidFill>
                  <a:schemeClr val="tx1"/>
                </a:solidFill>
                <a:latin typeface="Times New Roman" panose="02020603050405020304" pitchFamily="18" charset="0"/>
                <a:cs typeface="Times New Roman" panose="02020603050405020304" pitchFamily="18" charset="0"/>
              </a:rPr>
              <a:t>7. </a:t>
            </a:r>
            <a:r>
              <a:rPr lang="en-US" sz="4000" dirty="0" err="1">
                <a:solidFill>
                  <a:schemeClr val="tx1"/>
                </a:solidFill>
                <a:latin typeface="Times New Roman" panose="02020603050405020304" pitchFamily="18" charset="0"/>
                <a:cs typeface="Times New Roman" panose="02020603050405020304" pitchFamily="18" charset="0"/>
              </a:rPr>
              <a:t>tabl</a:t>
            </a:r>
            <a:r>
              <a:rPr lang="ru-RU" sz="4000" dirty="0">
                <a:solidFill>
                  <a:schemeClr val="tx1"/>
                </a:solidFill>
                <a:latin typeface="Times New Roman" panose="02020603050405020304" pitchFamily="18" charset="0"/>
                <a:cs typeface="Times New Roman" panose="02020603050405020304" pitchFamily="18" charset="0"/>
              </a:rPr>
              <a:t/>
            </a:r>
            <a:br>
              <a:rPr lang="ru-RU" sz="4000" dirty="0">
                <a:solidFill>
                  <a:schemeClr val="tx1"/>
                </a:solidFill>
                <a:latin typeface="Times New Roman" panose="02020603050405020304" pitchFamily="18" charset="0"/>
                <a:cs typeface="Times New Roman" panose="02020603050405020304" pitchFamily="18" charset="0"/>
              </a:rPr>
            </a:br>
            <a:r>
              <a:rPr lang="en-US" sz="4000" dirty="0">
                <a:solidFill>
                  <a:schemeClr val="tx1"/>
                </a:solidFill>
                <a:latin typeface="Times New Roman" panose="02020603050405020304" pitchFamily="18" charset="0"/>
                <a:cs typeface="Times New Roman" panose="02020603050405020304" pitchFamily="18" charset="0"/>
              </a:rPr>
              <a:t>8. rag</a:t>
            </a:r>
            <a:r>
              <a:rPr lang="ru-RU" sz="4000" dirty="0">
                <a:solidFill>
                  <a:schemeClr val="tx1"/>
                </a:solidFill>
                <a:latin typeface="Times New Roman" panose="02020603050405020304" pitchFamily="18" charset="0"/>
                <a:cs typeface="Times New Roman" panose="02020603050405020304" pitchFamily="18" charset="0"/>
              </a:rPr>
              <a:t/>
            </a:r>
            <a:br>
              <a:rPr lang="ru-RU" sz="4000" dirty="0">
                <a:solidFill>
                  <a:schemeClr val="tx1"/>
                </a:solidFill>
                <a:latin typeface="Times New Roman" panose="02020603050405020304" pitchFamily="18" charset="0"/>
                <a:cs typeface="Times New Roman" panose="02020603050405020304" pitchFamily="18" charset="0"/>
              </a:rPr>
            </a:br>
            <a:r>
              <a:rPr lang="en-US" sz="4000" dirty="0">
                <a:solidFill>
                  <a:schemeClr val="tx1"/>
                </a:solidFill>
                <a:latin typeface="Times New Roman" panose="02020603050405020304" pitchFamily="18" charset="0"/>
                <a:cs typeface="Times New Roman" panose="02020603050405020304" pitchFamily="18" charset="0"/>
              </a:rPr>
              <a:t>9. </a:t>
            </a:r>
            <a:r>
              <a:rPr lang="ru-RU" sz="4000" dirty="0" err="1">
                <a:solidFill>
                  <a:schemeClr val="tx1"/>
                </a:solidFill>
                <a:latin typeface="Times New Roman" panose="02020603050405020304" pitchFamily="18" charset="0"/>
                <a:cs typeface="Times New Roman" panose="02020603050405020304" pitchFamily="18" charset="0"/>
              </a:rPr>
              <a:t>amchair</a:t>
            </a:r>
            <a:r>
              <a:rPr lang="ru-RU" sz="4000" dirty="0">
                <a:solidFill>
                  <a:schemeClr val="tx1"/>
                </a:solidFill>
                <a:latin typeface="Times New Roman" panose="02020603050405020304" pitchFamily="18" charset="0"/>
                <a:cs typeface="Times New Roman" panose="02020603050405020304" pitchFamily="18" charset="0"/>
              </a:rPr>
              <a:t/>
            </a:r>
            <a:br>
              <a:rPr lang="ru-RU" sz="4000" dirty="0">
                <a:solidFill>
                  <a:schemeClr val="tx1"/>
                </a:solidFill>
                <a:latin typeface="Times New Roman" panose="02020603050405020304" pitchFamily="18" charset="0"/>
                <a:cs typeface="Times New Roman" panose="02020603050405020304" pitchFamily="18" charset="0"/>
              </a:rPr>
            </a:br>
            <a:r>
              <a:rPr lang="en-US" sz="4000" dirty="0">
                <a:solidFill>
                  <a:schemeClr val="tx1"/>
                </a:solidFill>
                <a:latin typeface="Times New Roman" panose="02020603050405020304" pitchFamily="18" charset="0"/>
                <a:cs typeface="Times New Roman" panose="02020603050405020304" pitchFamily="18" charset="0"/>
              </a:rPr>
              <a:t>10. </a:t>
            </a:r>
            <a:r>
              <a:rPr lang="en-US" sz="4000" dirty="0" err="1">
                <a:solidFill>
                  <a:schemeClr val="tx1"/>
                </a:solidFill>
                <a:latin typeface="Times New Roman" panose="02020603050405020304" pitchFamily="18" charset="0"/>
                <a:cs typeface="Times New Roman" panose="02020603050405020304" pitchFamily="18" charset="0"/>
              </a:rPr>
              <a:t>frige</a:t>
            </a:r>
            <a:r>
              <a:rPr lang="ru-RU" sz="4000" dirty="0">
                <a:solidFill>
                  <a:schemeClr val="tx1"/>
                </a:solidFill>
              </a:rPr>
              <a:t/>
            </a:r>
            <a:br>
              <a:rPr lang="ru-RU" sz="4000" dirty="0">
                <a:solidFill>
                  <a:schemeClr val="tx1"/>
                </a:solidFill>
              </a:rPr>
            </a:br>
            <a:endParaRPr lang="ru-RU" sz="4000" dirty="0">
              <a:solidFill>
                <a:schemeClr val="tx1"/>
              </a:solidFill>
            </a:endParaRPr>
          </a:p>
        </p:txBody>
      </p:sp>
    </p:spTree>
    <p:extLst>
      <p:ext uri="{BB962C8B-B14F-4D97-AF65-F5344CB8AC3E}">
        <p14:creationId xmlns:p14="http://schemas.microsoft.com/office/powerpoint/2010/main" val="686115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603448"/>
            <a:ext cx="10116616" cy="6984776"/>
          </a:xfrm>
        </p:spPr>
        <p:txBody>
          <a:bodyPr>
            <a:noAutofit/>
          </a:bodyPr>
          <a:lstStyle/>
          <a:p>
            <a:r>
              <a:rPr lang="en-US" sz="5400" dirty="0">
                <a:solidFill>
                  <a:schemeClr val="tx1"/>
                </a:solidFill>
                <a:latin typeface="Times New Roman" panose="02020603050405020304" pitchFamily="18" charset="0"/>
                <a:cs typeface="Times New Roman" panose="02020603050405020304" pitchFamily="18" charset="0"/>
              </a:rPr>
              <a:t>I </a:t>
            </a:r>
            <a:r>
              <a:rPr lang="en-US" sz="5400" b="1" dirty="0">
                <a:solidFill>
                  <a:schemeClr val="tx1"/>
                </a:solidFill>
                <a:latin typeface="Times New Roman" panose="02020603050405020304" pitchFamily="18" charset="0"/>
                <a:cs typeface="Times New Roman" panose="02020603050405020304" pitchFamily="18" charset="0"/>
              </a:rPr>
              <a:t>do</a:t>
            </a:r>
            <a:r>
              <a:rPr lang="en-US" sz="5400" dirty="0">
                <a:solidFill>
                  <a:schemeClr val="tx1"/>
                </a:solidFill>
                <a:latin typeface="Times New Roman" panose="02020603050405020304" pitchFamily="18" charset="0"/>
                <a:cs typeface="Times New Roman" panose="02020603050405020304" pitchFamily="18" charset="0"/>
              </a:rPr>
              <a:t> my homework every day.</a:t>
            </a:r>
            <a:r>
              <a:rPr lang="ru-RU" sz="5400" dirty="0">
                <a:solidFill>
                  <a:schemeClr val="tx1"/>
                </a:solidFill>
                <a:latin typeface="Times New Roman" panose="02020603050405020304" pitchFamily="18" charset="0"/>
                <a:cs typeface="Times New Roman" panose="02020603050405020304" pitchFamily="18" charset="0"/>
              </a:rPr>
              <a:t/>
            </a:r>
            <a:br>
              <a:rPr lang="ru-RU" sz="5400" dirty="0">
                <a:solidFill>
                  <a:schemeClr val="tx1"/>
                </a:solidFill>
                <a:latin typeface="Times New Roman" panose="02020603050405020304" pitchFamily="18" charset="0"/>
                <a:cs typeface="Times New Roman" panose="02020603050405020304" pitchFamily="18" charset="0"/>
              </a:rPr>
            </a:br>
            <a:r>
              <a:rPr lang="en-US" sz="5400" dirty="0">
                <a:solidFill>
                  <a:schemeClr val="tx1"/>
                </a:solidFill>
                <a:latin typeface="Times New Roman" panose="02020603050405020304" pitchFamily="18" charset="0"/>
                <a:cs typeface="Times New Roman" panose="02020603050405020304" pitchFamily="18" charset="0"/>
              </a:rPr>
              <a:t>He always </a:t>
            </a:r>
            <a:r>
              <a:rPr lang="en-US" sz="5400" b="1" dirty="0">
                <a:solidFill>
                  <a:schemeClr val="tx1"/>
                </a:solidFill>
                <a:latin typeface="Times New Roman" panose="02020603050405020304" pitchFamily="18" charset="0"/>
                <a:cs typeface="Times New Roman" panose="02020603050405020304" pitchFamily="18" charset="0"/>
              </a:rPr>
              <a:t>helps</a:t>
            </a:r>
            <a:r>
              <a:rPr lang="en-US" sz="5400" dirty="0">
                <a:solidFill>
                  <a:schemeClr val="tx1"/>
                </a:solidFill>
                <a:latin typeface="Times New Roman" panose="02020603050405020304" pitchFamily="18" charset="0"/>
                <a:cs typeface="Times New Roman" panose="02020603050405020304" pitchFamily="18" charset="0"/>
              </a:rPr>
              <a:t> his parents.</a:t>
            </a:r>
            <a:r>
              <a:rPr lang="ru-RU" sz="5400" dirty="0">
                <a:solidFill>
                  <a:schemeClr val="tx1"/>
                </a:solidFill>
                <a:latin typeface="Times New Roman" panose="02020603050405020304" pitchFamily="18" charset="0"/>
                <a:cs typeface="Times New Roman" panose="02020603050405020304" pitchFamily="18" charset="0"/>
              </a:rPr>
              <a:t/>
            </a:r>
            <a:br>
              <a:rPr lang="ru-RU" sz="5400" dirty="0">
                <a:solidFill>
                  <a:schemeClr val="tx1"/>
                </a:solidFill>
                <a:latin typeface="Times New Roman" panose="02020603050405020304" pitchFamily="18" charset="0"/>
                <a:cs typeface="Times New Roman" panose="02020603050405020304" pitchFamily="18" charset="0"/>
              </a:rPr>
            </a:br>
            <a:r>
              <a:rPr lang="ru-RU" sz="5400" dirty="0" smtClean="0">
                <a:solidFill>
                  <a:schemeClr val="tx1"/>
                </a:solidFill>
                <a:latin typeface="Times New Roman" panose="02020603050405020304" pitchFamily="18" charset="0"/>
                <a:cs typeface="Times New Roman" panose="02020603050405020304" pitchFamily="18" charset="0"/>
              </a:rPr>
              <a:t/>
            </a:r>
            <a:br>
              <a:rPr lang="ru-RU" sz="5400" dirty="0" smtClean="0">
                <a:solidFill>
                  <a:schemeClr val="tx1"/>
                </a:solidFill>
                <a:latin typeface="Times New Roman" panose="02020603050405020304" pitchFamily="18" charset="0"/>
                <a:cs typeface="Times New Roman" panose="02020603050405020304" pitchFamily="18" charset="0"/>
              </a:rPr>
            </a:br>
            <a:r>
              <a:rPr lang="en-US" sz="5400" dirty="0" smtClean="0">
                <a:solidFill>
                  <a:schemeClr val="tx1"/>
                </a:solidFill>
                <a:latin typeface="Times New Roman" panose="02020603050405020304" pitchFamily="18" charset="0"/>
                <a:cs typeface="Times New Roman" panose="02020603050405020304" pitchFamily="18" charset="0"/>
              </a:rPr>
              <a:t>She </a:t>
            </a:r>
            <a:r>
              <a:rPr lang="en-US" sz="5400" b="1" dirty="0">
                <a:solidFill>
                  <a:schemeClr val="tx1"/>
                </a:solidFill>
                <a:latin typeface="Times New Roman" panose="02020603050405020304" pitchFamily="18" charset="0"/>
                <a:cs typeface="Times New Roman" panose="02020603050405020304" pitchFamily="18" charset="0"/>
              </a:rPr>
              <a:t>translated</a:t>
            </a:r>
            <a:r>
              <a:rPr lang="en-US" sz="5400" dirty="0">
                <a:solidFill>
                  <a:schemeClr val="tx1"/>
                </a:solidFill>
                <a:latin typeface="Times New Roman" panose="02020603050405020304" pitchFamily="18" charset="0"/>
                <a:cs typeface="Times New Roman" panose="02020603050405020304" pitchFamily="18" charset="0"/>
              </a:rPr>
              <a:t> the text yesterday.</a:t>
            </a:r>
            <a:r>
              <a:rPr lang="ru-RU" sz="5400" dirty="0">
                <a:solidFill>
                  <a:schemeClr val="tx1"/>
                </a:solidFill>
                <a:latin typeface="Times New Roman" panose="02020603050405020304" pitchFamily="18" charset="0"/>
                <a:cs typeface="Times New Roman" panose="02020603050405020304" pitchFamily="18" charset="0"/>
              </a:rPr>
              <a:t/>
            </a:r>
            <a:br>
              <a:rPr lang="ru-RU" sz="5400" dirty="0">
                <a:solidFill>
                  <a:schemeClr val="tx1"/>
                </a:solidFill>
                <a:latin typeface="Times New Roman" panose="02020603050405020304" pitchFamily="18" charset="0"/>
                <a:cs typeface="Times New Roman" panose="02020603050405020304" pitchFamily="18" charset="0"/>
              </a:rPr>
            </a:br>
            <a:r>
              <a:rPr lang="en-US" sz="5400" dirty="0">
                <a:solidFill>
                  <a:schemeClr val="tx1"/>
                </a:solidFill>
                <a:latin typeface="Times New Roman" panose="02020603050405020304" pitchFamily="18" charset="0"/>
                <a:cs typeface="Times New Roman" panose="02020603050405020304" pitchFamily="18" charset="0"/>
              </a:rPr>
              <a:t>They </a:t>
            </a:r>
            <a:r>
              <a:rPr lang="en-US" sz="5400" b="1" dirty="0">
                <a:solidFill>
                  <a:schemeClr val="tx1"/>
                </a:solidFill>
                <a:latin typeface="Times New Roman" panose="02020603050405020304" pitchFamily="18" charset="0"/>
                <a:cs typeface="Times New Roman" panose="02020603050405020304" pitchFamily="18" charset="0"/>
              </a:rPr>
              <a:t>wrote t</a:t>
            </a:r>
            <a:r>
              <a:rPr lang="en-US" sz="5400" dirty="0">
                <a:solidFill>
                  <a:schemeClr val="tx1"/>
                </a:solidFill>
                <a:latin typeface="Times New Roman" panose="02020603050405020304" pitchFamily="18" charset="0"/>
                <a:cs typeface="Times New Roman" panose="02020603050405020304" pitchFamily="18" charset="0"/>
              </a:rPr>
              <a:t>he test last week.</a:t>
            </a:r>
            <a:r>
              <a:rPr lang="ru-RU" sz="5400" dirty="0">
                <a:solidFill>
                  <a:schemeClr val="tx1"/>
                </a:solidFill>
                <a:latin typeface="Times New Roman" panose="02020603050405020304" pitchFamily="18" charset="0"/>
                <a:cs typeface="Times New Roman" panose="02020603050405020304" pitchFamily="18" charset="0"/>
              </a:rPr>
              <a:t/>
            </a:r>
            <a:br>
              <a:rPr lang="ru-RU" sz="5400" dirty="0">
                <a:solidFill>
                  <a:schemeClr val="tx1"/>
                </a:solidFill>
                <a:latin typeface="Times New Roman" panose="02020603050405020304" pitchFamily="18" charset="0"/>
                <a:cs typeface="Times New Roman" panose="02020603050405020304" pitchFamily="18" charset="0"/>
              </a:rPr>
            </a:br>
            <a:endParaRPr lang="ru-RU" sz="54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94218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179512" y="116632"/>
            <a:ext cx="8784976" cy="1080120"/>
          </a:xfrm>
        </p:spPr>
        <p:txBody>
          <a:bodyPr>
            <a:normAutofit fontScale="90000"/>
          </a:bodyPr>
          <a:lstStyle/>
          <a:p>
            <a:pPr algn="ctr"/>
            <a:r>
              <a:rPr lang="en-US" sz="7200" b="1" dirty="0">
                <a:solidFill>
                  <a:schemeClr val="tx1"/>
                </a:solidFill>
                <a:latin typeface="Times New Roman" panose="02020603050405020304" pitchFamily="18" charset="0"/>
                <a:cs typeface="Times New Roman" panose="02020603050405020304" pitchFamily="18" charset="0"/>
              </a:rPr>
              <a:t>Present/Past Simple</a:t>
            </a:r>
            <a:endParaRPr lang="ru-RU" sz="7200" b="1" dirty="0">
              <a:solidFill>
                <a:schemeClr val="tx1"/>
              </a:solidFill>
              <a:latin typeface="Times New Roman" panose="02020603050405020304" pitchFamily="18" charset="0"/>
              <a:cs typeface="Times New Roman" panose="02020603050405020304" pitchFamily="18" charset="0"/>
            </a:endParaRPr>
          </a:p>
        </p:txBody>
      </p:sp>
      <p:pic>
        <p:nvPicPr>
          <p:cNvPr id="5122"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0" y="1052736"/>
            <a:ext cx="9143999" cy="6192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39952" y="1052736"/>
            <a:ext cx="8460432" cy="61547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47260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122"/>
                                        </p:tgtEl>
                                        <p:attrNameLst>
                                          <p:attrName>style.visibility</p:attrName>
                                        </p:attrNameLst>
                                      </p:cBhvr>
                                      <p:to>
                                        <p:strVal val="visible"/>
                                      </p:to>
                                    </p:set>
                                    <p:animEffect transition="in" filter="wipe(down)">
                                      <p:cBhvr>
                                        <p:cTn id="12" dur="500"/>
                                        <p:tgtEl>
                                          <p:spTgt spid="512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123"/>
                                        </p:tgtEl>
                                        <p:attrNameLst>
                                          <p:attrName>style.visibility</p:attrName>
                                        </p:attrNameLst>
                                      </p:cBhvr>
                                      <p:to>
                                        <p:strVal val="visible"/>
                                      </p:to>
                                    </p:set>
                                    <p:animEffect transition="in" filter="wipe(down)">
                                      <p:cBhvr>
                                        <p:cTn id="17" dur="5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88640"/>
            <a:ext cx="9396536" cy="5184576"/>
          </a:xfrm>
        </p:spPr>
        <p:txBody>
          <a:bodyPr>
            <a:normAutofit/>
          </a:bodyPr>
          <a:lstStyle/>
          <a:p>
            <a:r>
              <a:rPr lang="ru-RU" sz="4000" dirty="0">
                <a:solidFill>
                  <a:schemeClr val="tx1"/>
                </a:solidFill>
                <a:latin typeface="Times New Roman" panose="02020603050405020304" pitchFamily="18" charset="0"/>
                <a:cs typeface="Times New Roman" panose="02020603050405020304" pitchFamily="18" charset="0"/>
              </a:rPr>
              <a:t>В ГОСТЯХ ХОРОШО, А ДОМА ЛУЧШЕ</a:t>
            </a:r>
            <a:r>
              <a:rPr lang="ru-RU" sz="4000" dirty="0" smtClean="0">
                <a:solidFill>
                  <a:schemeClr val="tx1"/>
                </a:solidFill>
                <a:latin typeface="Times New Roman" panose="02020603050405020304" pitchFamily="18" charset="0"/>
                <a:cs typeface="Times New Roman" panose="02020603050405020304" pitchFamily="18" charset="0"/>
              </a:rPr>
              <a:t>.</a:t>
            </a:r>
            <a:br>
              <a:rPr lang="ru-RU" sz="4000" dirty="0" smtClean="0">
                <a:solidFill>
                  <a:schemeClr val="tx1"/>
                </a:solidFill>
                <a:latin typeface="Times New Roman" panose="02020603050405020304" pitchFamily="18" charset="0"/>
                <a:cs typeface="Times New Roman" panose="02020603050405020304" pitchFamily="18" charset="0"/>
              </a:rPr>
            </a:br>
            <a:r>
              <a:rPr lang="ru-RU" sz="4000" dirty="0">
                <a:solidFill>
                  <a:schemeClr val="tx1"/>
                </a:solidFill>
                <a:latin typeface="Times New Roman" panose="02020603050405020304" pitchFamily="18" charset="0"/>
                <a:cs typeface="Times New Roman" panose="02020603050405020304" pitchFamily="18" charset="0"/>
              </a:rPr>
              <a:t/>
            </a:r>
            <a:br>
              <a:rPr lang="ru-RU" sz="4000" dirty="0">
                <a:solidFill>
                  <a:schemeClr val="tx1"/>
                </a:solidFill>
                <a:latin typeface="Times New Roman" panose="02020603050405020304" pitchFamily="18" charset="0"/>
                <a:cs typeface="Times New Roman" panose="02020603050405020304" pitchFamily="18" charset="0"/>
              </a:rPr>
            </a:br>
            <a:r>
              <a:rPr lang="ru-RU" sz="4000" dirty="0">
                <a:solidFill>
                  <a:schemeClr val="tx1"/>
                </a:solidFill>
                <a:latin typeface="Times New Roman" panose="02020603050405020304" pitchFamily="18" charset="0"/>
                <a:cs typeface="Times New Roman" panose="02020603050405020304" pitchFamily="18" charset="0"/>
              </a:rPr>
              <a:t>В ЧУЖОМ ДОМЕ – НЕ ХОЗЯИН</a:t>
            </a:r>
            <a:r>
              <a:rPr lang="ru-RU" sz="4000" dirty="0" smtClean="0">
                <a:solidFill>
                  <a:schemeClr val="tx1"/>
                </a:solidFill>
                <a:latin typeface="Times New Roman" panose="02020603050405020304" pitchFamily="18" charset="0"/>
                <a:cs typeface="Times New Roman" panose="02020603050405020304" pitchFamily="18" charset="0"/>
              </a:rPr>
              <a:t>.</a:t>
            </a:r>
            <a:br>
              <a:rPr lang="ru-RU" sz="4000" dirty="0" smtClean="0">
                <a:solidFill>
                  <a:schemeClr val="tx1"/>
                </a:solidFill>
                <a:latin typeface="Times New Roman" panose="02020603050405020304" pitchFamily="18" charset="0"/>
                <a:cs typeface="Times New Roman" panose="02020603050405020304" pitchFamily="18" charset="0"/>
              </a:rPr>
            </a:br>
            <a:r>
              <a:rPr lang="ru-RU" sz="4000" dirty="0">
                <a:solidFill>
                  <a:schemeClr val="tx1"/>
                </a:solidFill>
                <a:latin typeface="Times New Roman" panose="02020603050405020304" pitchFamily="18" charset="0"/>
                <a:cs typeface="Times New Roman" panose="02020603050405020304" pitchFamily="18" charset="0"/>
              </a:rPr>
              <a:t/>
            </a:r>
            <a:br>
              <a:rPr lang="ru-RU" sz="4000" dirty="0">
                <a:solidFill>
                  <a:schemeClr val="tx1"/>
                </a:solidFill>
                <a:latin typeface="Times New Roman" panose="02020603050405020304" pitchFamily="18" charset="0"/>
                <a:cs typeface="Times New Roman" panose="02020603050405020304" pitchFamily="18" charset="0"/>
              </a:rPr>
            </a:br>
            <a:r>
              <a:rPr lang="ru-RU" sz="4000" dirty="0">
                <a:solidFill>
                  <a:schemeClr val="tx1"/>
                </a:solidFill>
                <a:latin typeface="Times New Roman" panose="02020603050405020304" pitchFamily="18" charset="0"/>
                <a:cs typeface="Times New Roman" panose="02020603050405020304" pitchFamily="18" charset="0"/>
              </a:rPr>
              <a:t>ЧУЖИМ УМОМ НЕ ВЫСТРОИШЬ ДОМ.</a:t>
            </a:r>
            <a:br>
              <a:rPr lang="ru-RU" sz="4000" dirty="0">
                <a:solidFill>
                  <a:schemeClr val="tx1"/>
                </a:solidFill>
                <a:latin typeface="Times New Roman" panose="02020603050405020304" pitchFamily="18" charset="0"/>
                <a:cs typeface="Times New Roman" panose="02020603050405020304" pitchFamily="18" charset="0"/>
              </a:rPr>
            </a:br>
            <a:endParaRPr lang="ru-RU" sz="40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871344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251520" y="0"/>
            <a:ext cx="8784976" cy="3429000"/>
          </a:xfrm>
        </p:spPr>
        <p:txBody>
          <a:bodyPr>
            <a:normAutofit fontScale="90000"/>
          </a:bodyPr>
          <a:lstStyle/>
          <a:p>
            <a:pPr algn="ctr"/>
            <a:r>
              <a:rPr lang="ru-RU" sz="6600" dirty="0" smtClean="0">
                <a:latin typeface="Times New Roman" panose="02020603050405020304" pitchFamily="18" charset="0"/>
                <a:cs typeface="Times New Roman" panose="02020603050405020304" pitchFamily="18" charset="0"/>
              </a:rPr>
              <a:t/>
            </a:r>
            <a:br>
              <a:rPr lang="ru-RU" sz="6600" dirty="0" smtClean="0">
                <a:latin typeface="Times New Roman" panose="02020603050405020304" pitchFamily="18" charset="0"/>
                <a:cs typeface="Times New Roman" panose="02020603050405020304" pitchFamily="18" charset="0"/>
              </a:rPr>
            </a:br>
            <a:r>
              <a:rPr lang="ru-RU" sz="6600" dirty="0">
                <a:latin typeface="Times New Roman" panose="02020603050405020304" pitchFamily="18" charset="0"/>
                <a:cs typeface="Times New Roman" panose="02020603050405020304" pitchFamily="18" charset="0"/>
              </a:rPr>
              <a:t/>
            </a:r>
            <a:br>
              <a:rPr lang="ru-RU" sz="6600" dirty="0">
                <a:latin typeface="Times New Roman" panose="02020603050405020304" pitchFamily="18" charset="0"/>
                <a:cs typeface="Times New Roman" panose="02020603050405020304" pitchFamily="18" charset="0"/>
              </a:rPr>
            </a:br>
            <a:r>
              <a:rPr lang="ru-RU" sz="6600" dirty="0" smtClean="0">
                <a:latin typeface="Times New Roman" panose="02020603050405020304" pitchFamily="18" charset="0"/>
                <a:cs typeface="Times New Roman" panose="02020603050405020304" pitchFamily="18" charset="0"/>
              </a:rPr>
              <a:t/>
            </a:r>
            <a:br>
              <a:rPr lang="ru-RU" sz="6600" dirty="0" smtClean="0">
                <a:latin typeface="Times New Roman" panose="02020603050405020304" pitchFamily="18" charset="0"/>
                <a:cs typeface="Times New Roman" panose="02020603050405020304" pitchFamily="18" charset="0"/>
              </a:rPr>
            </a:br>
            <a:r>
              <a:rPr lang="en-US" sz="6600" dirty="0" smtClean="0">
                <a:latin typeface="Times New Roman" panose="02020603050405020304" pitchFamily="18" charset="0"/>
                <a:cs typeface="Times New Roman" panose="02020603050405020304" pitchFamily="18" charset="0"/>
              </a:rPr>
              <a:t/>
            </a:r>
            <a:br>
              <a:rPr lang="en-US" sz="6600" dirty="0" smtClean="0">
                <a:latin typeface="Times New Roman" panose="02020603050405020304" pitchFamily="18" charset="0"/>
                <a:cs typeface="Times New Roman" panose="02020603050405020304" pitchFamily="18" charset="0"/>
              </a:rPr>
            </a:br>
            <a:r>
              <a:rPr lang="en-US" sz="6600" dirty="0">
                <a:latin typeface="Times New Roman" panose="02020603050405020304" pitchFamily="18" charset="0"/>
                <a:cs typeface="Times New Roman" panose="02020603050405020304" pitchFamily="18" charset="0"/>
              </a:rPr>
              <a:t/>
            </a:r>
            <a:br>
              <a:rPr lang="en-US" sz="6600" dirty="0">
                <a:latin typeface="Times New Roman" panose="02020603050405020304" pitchFamily="18" charset="0"/>
                <a:cs typeface="Times New Roman" panose="02020603050405020304" pitchFamily="18" charset="0"/>
              </a:rPr>
            </a:br>
            <a:r>
              <a:rPr lang="en-US" sz="6600" dirty="0" smtClean="0">
                <a:latin typeface="Times New Roman" panose="02020603050405020304" pitchFamily="18" charset="0"/>
                <a:cs typeface="Times New Roman" panose="02020603050405020304" pitchFamily="18" charset="0"/>
              </a:rPr>
              <a:t/>
            </a:r>
            <a:br>
              <a:rPr lang="en-US" sz="6600" dirty="0" smtClean="0">
                <a:latin typeface="Times New Roman" panose="02020603050405020304" pitchFamily="18" charset="0"/>
                <a:cs typeface="Times New Roman" panose="02020603050405020304" pitchFamily="18" charset="0"/>
              </a:rPr>
            </a:br>
            <a:r>
              <a:rPr lang="en-US" sz="6600" dirty="0">
                <a:latin typeface="Times New Roman" panose="02020603050405020304" pitchFamily="18" charset="0"/>
                <a:cs typeface="Times New Roman" panose="02020603050405020304" pitchFamily="18" charset="0"/>
              </a:rPr>
              <a:t/>
            </a:r>
            <a:br>
              <a:rPr lang="en-US" sz="6600" dirty="0">
                <a:latin typeface="Times New Roman" panose="02020603050405020304" pitchFamily="18" charset="0"/>
                <a:cs typeface="Times New Roman" panose="02020603050405020304" pitchFamily="18" charset="0"/>
              </a:rPr>
            </a:br>
            <a:r>
              <a:rPr lang="en-US" sz="6600" dirty="0" smtClean="0">
                <a:latin typeface="Times New Roman" panose="02020603050405020304" pitchFamily="18" charset="0"/>
                <a:cs typeface="Times New Roman" panose="02020603050405020304" pitchFamily="18" charset="0"/>
              </a:rPr>
              <a:t/>
            </a:r>
            <a:br>
              <a:rPr lang="en-US" sz="6600" dirty="0" smtClean="0">
                <a:latin typeface="Times New Roman" panose="02020603050405020304" pitchFamily="18" charset="0"/>
                <a:cs typeface="Times New Roman" panose="02020603050405020304" pitchFamily="18" charset="0"/>
              </a:rPr>
            </a:br>
            <a:r>
              <a:rPr lang="en-US" sz="6600" dirty="0" smtClean="0">
                <a:solidFill>
                  <a:schemeClr val="tx1"/>
                </a:solidFill>
                <a:latin typeface="Times New Roman" panose="02020603050405020304" pitchFamily="18" charset="0"/>
                <a:cs typeface="Times New Roman" panose="02020603050405020304" pitchFamily="18" charset="0"/>
              </a:rPr>
              <a:t>THERE </a:t>
            </a:r>
            <a:r>
              <a:rPr lang="en-US" sz="6600" dirty="0">
                <a:solidFill>
                  <a:schemeClr val="tx1"/>
                </a:solidFill>
                <a:latin typeface="Times New Roman" panose="02020603050405020304" pitchFamily="18" charset="0"/>
                <a:cs typeface="Times New Roman" panose="02020603050405020304" pitchFamily="18" charset="0"/>
              </a:rPr>
              <a:t>IS NO PLACE </a:t>
            </a:r>
            <a:r>
              <a:rPr lang="en-US" sz="6600" dirty="0" smtClean="0">
                <a:solidFill>
                  <a:schemeClr val="tx1"/>
                </a:solidFill>
                <a:latin typeface="Times New Roman" panose="02020603050405020304" pitchFamily="18" charset="0"/>
                <a:cs typeface="Times New Roman" panose="02020603050405020304" pitchFamily="18" charset="0"/>
              </a:rPr>
              <a:t>  LIKE </a:t>
            </a:r>
            <a:r>
              <a:rPr lang="en-US" sz="6600" dirty="0">
                <a:solidFill>
                  <a:schemeClr val="tx1"/>
                </a:solidFill>
                <a:latin typeface="Times New Roman" panose="02020603050405020304" pitchFamily="18" charset="0"/>
                <a:cs typeface="Times New Roman" panose="02020603050405020304" pitchFamily="18" charset="0"/>
              </a:rPr>
              <a:t>HOME</a:t>
            </a:r>
            <a:r>
              <a:rPr lang="ru-RU" sz="6600" dirty="0">
                <a:solidFill>
                  <a:schemeClr val="tx1"/>
                </a:solidFill>
                <a:latin typeface="Times New Roman" panose="02020603050405020304" pitchFamily="18" charset="0"/>
                <a:cs typeface="Times New Roman" panose="02020603050405020304" pitchFamily="18" charset="0"/>
              </a:rPr>
              <a:t/>
            </a:r>
            <a:br>
              <a:rPr lang="ru-RU" sz="6600" dirty="0">
                <a:solidFill>
                  <a:schemeClr val="tx1"/>
                </a:solidFill>
                <a:latin typeface="Times New Roman" panose="02020603050405020304" pitchFamily="18" charset="0"/>
                <a:cs typeface="Times New Roman" panose="02020603050405020304" pitchFamily="18" charset="0"/>
              </a:rPr>
            </a:br>
            <a:r>
              <a:rPr lang="ru-RU" sz="6700" dirty="0" smtClean="0">
                <a:solidFill>
                  <a:schemeClr val="tx1"/>
                </a:solidFill>
                <a:latin typeface="Times New Roman" panose="02020603050405020304" pitchFamily="18" charset="0"/>
                <a:cs typeface="Times New Roman" panose="02020603050405020304" pitchFamily="18" charset="0"/>
              </a:rPr>
              <a:t> </a:t>
            </a:r>
            <a:r>
              <a:rPr lang="en-US" sz="6700" dirty="0" smtClean="0">
                <a:solidFill>
                  <a:schemeClr val="tx1"/>
                </a:solidFill>
                <a:latin typeface="Times New Roman" panose="02020603050405020304" pitchFamily="18" charset="0"/>
                <a:cs typeface="Times New Roman" panose="02020603050405020304" pitchFamily="18" charset="0"/>
              </a:rPr>
              <a:t>              </a:t>
            </a:r>
            <a:r>
              <a:rPr lang="en-US" sz="6700" dirty="0" smtClean="0">
                <a:solidFill>
                  <a:schemeClr val="bg1"/>
                </a:solidFill>
                <a:latin typeface="Times New Roman" panose="02020603050405020304" pitchFamily="18" charset="0"/>
                <a:cs typeface="Times New Roman" panose="02020603050405020304" pitchFamily="18" charset="0"/>
              </a:rPr>
              <a:t>LIKE </a:t>
            </a:r>
            <a:r>
              <a:rPr lang="en-US" sz="6600" dirty="0" smtClean="0">
                <a:solidFill>
                  <a:schemeClr val="bg1"/>
                </a:solidFill>
                <a:latin typeface="Times New Roman" panose="02020603050405020304" pitchFamily="18" charset="0"/>
                <a:cs typeface="Times New Roman" panose="02020603050405020304" pitchFamily="18" charset="0"/>
              </a:rPr>
              <a:t>HOME</a:t>
            </a:r>
            <a:endParaRPr lang="ru-RU" sz="6600" dirty="0">
              <a:solidFill>
                <a:schemeClr val="bg1"/>
              </a:solidFill>
              <a:latin typeface="Times New Roman" panose="02020603050405020304" pitchFamily="18" charset="0"/>
              <a:cs typeface="Times New Roman" panose="02020603050405020304" pitchFamily="18" charset="0"/>
            </a:endParaRPr>
          </a:p>
        </p:txBody>
      </p:sp>
      <p:sp>
        <p:nvSpPr>
          <p:cNvPr id="6" name="Текст 5"/>
          <p:cNvSpPr>
            <a:spLocks noGrp="1"/>
          </p:cNvSpPr>
          <p:nvPr>
            <p:ph idx="1"/>
          </p:nvPr>
        </p:nvSpPr>
        <p:spPr>
          <a:xfrm>
            <a:off x="467544" y="2924944"/>
            <a:ext cx="8229600" cy="3528392"/>
          </a:xfrm>
        </p:spPr>
        <p:txBody>
          <a:bodyPr>
            <a:normAutofit fontScale="92500" lnSpcReduction="20000"/>
          </a:bodyPr>
          <a:lstStyle/>
          <a:p>
            <a:pPr marL="0" indent="0">
              <a:buNone/>
            </a:pPr>
            <a:endParaRPr lang="en-US" sz="6000" dirty="0" smtClean="0">
              <a:latin typeface="Times New Roman" panose="02020603050405020304" pitchFamily="18" charset="0"/>
              <a:cs typeface="Times New Roman" panose="02020603050405020304" pitchFamily="18" charset="0"/>
            </a:endParaRPr>
          </a:p>
          <a:p>
            <a:pPr marL="0" indent="0" algn="ctr">
              <a:buNone/>
            </a:pPr>
            <a:r>
              <a:rPr lang="ru-RU" sz="7100" dirty="0" smtClean="0">
                <a:latin typeface="Times New Roman" panose="02020603050405020304" pitchFamily="18" charset="0"/>
                <a:cs typeface="Times New Roman" panose="02020603050405020304" pitchFamily="18" charset="0"/>
              </a:rPr>
              <a:t>В ГОСТЯХ ХОРОШО, А </a:t>
            </a:r>
            <a:r>
              <a:rPr lang="ru-RU" sz="7100" smtClean="0">
                <a:latin typeface="Times New Roman" panose="02020603050405020304" pitchFamily="18" charset="0"/>
                <a:cs typeface="Times New Roman" panose="02020603050405020304" pitchFamily="18" charset="0"/>
              </a:rPr>
              <a:t>ДОМА </a:t>
            </a:r>
            <a:r>
              <a:rPr lang="ru-RU" sz="7100" smtClean="0">
                <a:latin typeface="Times New Roman" panose="02020603050405020304" pitchFamily="18" charset="0"/>
                <a:cs typeface="Times New Roman" panose="02020603050405020304" pitchFamily="18" charset="0"/>
              </a:rPr>
              <a:t>ЛУЧШЕ</a:t>
            </a:r>
            <a:endParaRPr lang="ru-RU" sz="71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37598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arn(inVertical)">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556792"/>
            <a:ext cx="8305800" cy="1800200"/>
          </a:xfrm>
        </p:spPr>
        <p:txBody>
          <a:bodyPr>
            <a:noAutofit/>
          </a:bodyPr>
          <a:lstStyle/>
          <a:p>
            <a:pPr algn="ctr"/>
            <a:r>
              <a:rPr lang="en-US" sz="6000" dirty="0" smtClean="0">
                <a:solidFill>
                  <a:schemeClr val="tx1"/>
                </a:solidFill>
                <a:latin typeface="Times New Roman" panose="02020603050405020304" pitchFamily="18" charset="0"/>
                <a:cs typeface="Times New Roman" panose="02020603050405020304" pitchFamily="18" charset="0"/>
              </a:rPr>
              <a:t> FAVOURITE ROOMS</a:t>
            </a:r>
            <a:endParaRPr lang="ru-RU" sz="60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44735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5"/>
          <p:cNvGrpSpPr>
            <a:grpSpLocks noChangeAspect="1"/>
          </p:cNvGrpSpPr>
          <p:nvPr/>
        </p:nvGrpSpPr>
        <p:grpSpPr bwMode="auto">
          <a:xfrm>
            <a:off x="107950" y="115888"/>
            <a:ext cx="11736388" cy="6842125"/>
            <a:chOff x="68" y="73"/>
            <a:chExt cx="7393" cy="4310"/>
          </a:xfrm>
        </p:grpSpPr>
        <p:sp>
          <p:nvSpPr>
            <p:cNvPr id="4" name="AutoShape 4"/>
            <p:cNvSpPr>
              <a:spLocks noChangeAspect="1" noChangeArrowheads="1" noTextEdit="1"/>
            </p:cNvSpPr>
            <p:nvPr/>
          </p:nvSpPr>
          <p:spPr bwMode="auto">
            <a:xfrm>
              <a:off x="158" y="73"/>
              <a:ext cx="7303" cy="4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ru-RU"/>
            </a:p>
          </p:txBody>
        </p:sp>
        <p:sp>
          <p:nvSpPr>
            <p:cNvPr id="5" name="Rectangle 6"/>
            <p:cNvSpPr>
              <a:spLocks noChangeArrowheads="1"/>
            </p:cNvSpPr>
            <p:nvPr/>
          </p:nvSpPr>
          <p:spPr bwMode="auto">
            <a:xfrm>
              <a:off x="5368" y="4084"/>
              <a:ext cx="133"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800" b="0" i="0" u="none" strike="noStrike" cap="none" normalizeH="0" baseline="0" smtClean="0">
                  <a:ln>
                    <a:noFill/>
                  </a:ln>
                  <a:solidFill>
                    <a:srgbClr val="000000"/>
                  </a:solidFill>
                  <a:effectLst/>
                  <a:latin typeface="Calibri" pitchFamily="34" charset="0"/>
                  <a:cs typeface="Arial" pitchFamily="34" charset="0"/>
                </a:rPr>
                <a:t> </a:t>
              </a:r>
              <a:endParaRPr kumimoji="0" lang="ru-RU" altLang="ru-RU" sz="1800" b="0" i="0" u="none" strike="noStrike" cap="none" normalizeH="0" baseline="0" smtClean="0">
                <a:ln>
                  <a:noFill/>
                </a:ln>
                <a:solidFill>
                  <a:schemeClr val="tx1"/>
                </a:solidFill>
                <a:effectLst/>
                <a:latin typeface="Arial" pitchFamily="34" charset="0"/>
                <a:cs typeface="Arial" pitchFamily="34" charset="0"/>
              </a:endParaRPr>
            </a:p>
          </p:txBody>
        </p:sp>
        <p:pic>
          <p:nvPicPr>
            <p:cNvPr id="1031" name="Picture 7"/>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68" y="73"/>
              <a:ext cx="5579" cy="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7" name="Прямая соединительная линия 6"/>
          <p:cNvCxnSpPr/>
          <p:nvPr/>
        </p:nvCxnSpPr>
        <p:spPr>
          <a:xfrm>
            <a:off x="4283968" y="3140968"/>
            <a:ext cx="136815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Прямая соединительная линия 9"/>
          <p:cNvCxnSpPr/>
          <p:nvPr/>
        </p:nvCxnSpPr>
        <p:spPr>
          <a:xfrm>
            <a:off x="6588224" y="2924944"/>
            <a:ext cx="158417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1691680" y="6093296"/>
            <a:ext cx="115212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Прямая соединительная линия 15"/>
          <p:cNvCxnSpPr/>
          <p:nvPr/>
        </p:nvCxnSpPr>
        <p:spPr>
          <a:xfrm>
            <a:off x="4283968" y="5517232"/>
            <a:ext cx="100811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Прямая соединительная линия 17"/>
          <p:cNvCxnSpPr/>
          <p:nvPr/>
        </p:nvCxnSpPr>
        <p:spPr>
          <a:xfrm>
            <a:off x="6948264" y="5805264"/>
            <a:ext cx="86409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Прямая соединительная линия 19"/>
          <p:cNvCxnSpPr/>
          <p:nvPr/>
        </p:nvCxnSpPr>
        <p:spPr>
          <a:xfrm>
            <a:off x="1691680" y="3409950"/>
            <a:ext cx="1152128"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0490462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404664"/>
            <a:ext cx="8784976" cy="6048672"/>
          </a:xfrm>
        </p:spPr>
        <p:txBody>
          <a:bodyPr>
            <a:noAutofit/>
          </a:bodyPr>
          <a:lstStyle/>
          <a:p>
            <a:r>
              <a:rPr lang="en-US" sz="5400" dirty="0">
                <a:solidFill>
                  <a:schemeClr val="tx1"/>
                </a:solidFill>
                <a:latin typeface="Times New Roman" panose="02020603050405020304" pitchFamily="18" charset="0"/>
                <a:cs typeface="Times New Roman" panose="02020603050405020304" pitchFamily="18" charset="0"/>
              </a:rPr>
              <a:t>We take off our overcoats in </a:t>
            </a:r>
            <a:r>
              <a:rPr lang="en-US" sz="5400" dirty="0" smtClean="0">
                <a:solidFill>
                  <a:schemeClr val="tx1"/>
                </a:solidFill>
                <a:latin typeface="Times New Roman" panose="02020603050405020304" pitchFamily="18" charset="0"/>
                <a:cs typeface="Times New Roman" panose="02020603050405020304" pitchFamily="18" charset="0"/>
              </a:rPr>
              <a:t>the hall.</a:t>
            </a:r>
            <a:r>
              <a:rPr lang="en-US" sz="5400" dirty="0">
                <a:solidFill>
                  <a:schemeClr val="tx1"/>
                </a:solidFill>
                <a:latin typeface="Times New Roman" panose="02020603050405020304" pitchFamily="18" charset="0"/>
                <a:cs typeface="Times New Roman" panose="02020603050405020304" pitchFamily="18" charset="0"/>
              </a:rPr>
              <a:t/>
            </a:r>
            <a:br>
              <a:rPr lang="en-US" sz="5400" dirty="0">
                <a:solidFill>
                  <a:schemeClr val="tx1"/>
                </a:solidFill>
                <a:latin typeface="Times New Roman" panose="02020603050405020304" pitchFamily="18" charset="0"/>
                <a:cs typeface="Times New Roman" panose="02020603050405020304" pitchFamily="18" charset="0"/>
              </a:rPr>
            </a:br>
            <a:r>
              <a:rPr lang="en-US" sz="5400" dirty="0">
                <a:solidFill>
                  <a:schemeClr val="tx1"/>
                </a:solidFill>
                <a:latin typeface="Times New Roman" panose="02020603050405020304" pitchFamily="18" charset="0"/>
                <a:cs typeface="Times New Roman" panose="02020603050405020304" pitchFamily="18" charset="0"/>
              </a:rPr>
              <a:t>We watch TV in </a:t>
            </a:r>
            <a:r>
              <a:rPr lang="en-US" sz="5400" dirty="0" smtClean="0">
                <a:solidFill>
                  <a:schemeClr val="tx1"/>
                </a:solidFill>
                <a:latin typeface="Times New Roman" panose="02020603050405020304" pitchFamily="18" charset="0"/>
                <a:cs typeface="Times New Roman" panose="02020603050405020304" pitchFamily="18" charset="0"/>
              </a:rPr>
              <a:t>the living room.</a:t>
            </a:r>
            <a:r>
              <a:rPr lang="en-US" sz="5400" dirty="0">
                <a:solidFill>
                  <a:schemeClr val="tx1"/>
                </a:solidFill>
                <a:latin typeface="Times New Roman" panose="02020603050405020304" pitchFamily="18" charset="0"/>
                <a:cs typeface="Times New Roman" panose="02020603050405020304" pitchFamily="18" charset="0"/>
              </a:rPr>
              <a:t/>
            </a:r>
            <a:br>
              <a:rPr lang="en-US" sz="5400" dirty="0">
                <a:solidFill>
                  <a:schemeClr val="tx1"/>
                </a:solidFill>
                <a:latin typeface="Times New Roman" panose="02020603050405020304" pitchFamily="18" charset="0"/>
                <a:cs typeface="Times New Roman" panose="02020603050405020304" pitchFamily="18" charset="0"/>
              </a:rPr>
            </a:br>
            <a:r>
              <a:rPr lang="en-US" sz="5400" dirty="0">
                <a:solidFill>
                  <a:schemeClr val="tx1"/>
                </a:solidFill>
                <a:latin typeface="Times New Roman" panose="02020603050405020304" pitchFamily="18" charset="0"/>
                <a:cs typeface="Times New Roman" panose="02020603050405020304" pitchFamily="18" charset="0"/>
              </a:rPr>
              <a:t>We eat in the </a:t>
            </a:r>
            <a:r>
              <a:rPr lang="en-US" sz="5400" dirty="0" smtClean="0">
                <a:solidFill>
                  <a:schemeClr val="tx1"/>
                </a:solidFill>
                <a:latin typeface="Times New Roman" panose="02020603050405020304" pitchFamily="18" charset="0"/>
                <a:cs typeface="Times New Roman" panose="02020603050405020304" pitchFamily="18" charset="0"/>
              </a:rPr>
              <a:t>dining room.</a:t>
            </a:r>
            <a:r>
              <a:rPr lang="en-US" sz="5400" dirty="0">
                <a:solidFill>
                  <a:schemeClr val="tx1"/>
                </a:solidFill>
                <a:latin typeface="Times New Roman" panose="02020603050405020304" pitchFamily="18" charset="0"/>
                <a:cs typeface="Times New Roman" panose="02020603050405020304" pitchFamily="18" charset="0"/>
              </a:rPr>
              <a:t/>
            </a:r>
            <a:br>
              <a:rPr lang="en-US" sz="5400" dirty="0">
                <a:solidFill>
                  <a:schemeClr val="tx1"/>
                </a:solidFill>
                <a:latin typeface="Times New Roman" panose="02020603050405020304" pitchFamily="18" charset="0"/>
                <a:cs typeface="Times New Roman" panose="02020603050405020304" pitchFamily="18" charset="0"/>
              </a:rPr>
            </a:br>
            <a:r>
              <a:rPr lang="en-US" sz="5400" dirty="0">
                <a:solidFill>
                  <a:schemeClr val="tx1"/>
                </a:solidFill>
                <a:latin typeface="Times New Roman" panose="02020603050405020304" pitchFamily="18" charset="0"/>
                <a:cs typeface="Times New Roman" panose="02020603050405020304" pitchFamily="18" charset="0"/>
              </a:rPr>
              <a:t>We sleep in the </a:t>
            </a:r>
            <a:r>
              <a:rPr lang="en-US" sz="5400" dirty="0" smtClean="0">
                <a:solidFill>
                  <a:schemeClr val="tx1"/>
                </a:solidFill>
                <a:latin typeface="Times New Roman" panose="02020603050405020304" pitchFamily="18" charset="0"/>
                <a:cs typeface="Times New Roman" panose="02020603050405020304" pitchFamily="18" charset="0"/>
              </a:rPr>
              <a:t>bedroom.</a:t>
            </a:r>
            <a:r>
              <a:rPr lang="en-US" sz="5400" dirty="0">
                <a:solidFill>
                  <a:schemeClr val="tx1"/>
                </a:solidFill>
                <a:latin typeface="Times New Roman" panose="02020603050405020304" pitchFamily="18" charset="0"/>
                <a:cs typeface="Times New Roman" panose="02020603050405020304" pitchFamily="18" charset="0"/>
              </a:rPr>
              <a:t/>
            </a:r>
            <a:br>
              <a:rPr lang="en-US" sz="5400" dirty="0">
                <a:solidFill>
                  <a:schemeClr val="tx1"/>
                </a:solidFill>
                <a:latin typeface="Times New Roman" panose="02020603050405020304" pitchFamily="18" charset="0"/>
                <a:cs typeface="Times New Roman" panose="02020603050405020304" pitchFamily="18" charset="0"/>
              </a:rPr>
            </a:br>
            <a:r>
              <a:rPr lang="en-US" sz="5400" dirty="0">
                <a:solidFill>
                  <a:schemeClr val="tx1"/>
                </a:solidFill>
                <a:latin typeface="Times New Roman" panose="02020603050405020304" pitchFamily="18" charset="0"/>
                <a:cs typeface="Times New Roman" panose="02020603050405020304" pitchFamily="18" charset="0"/>
              </a:rPr>
              <a:t>We cook in </a:t>
            </a:r>
            <a:r>
              <a:rPr lang="en-US" sz="5400" dirty="0" smtClean="0">
                <a:solidFill>
                  <a:schemeClr val="tx1"/>
                </a:solidFill>
                <a:latin typeface="Times New Roman" panose="02020603050405020304" pitchFamily="18" charset="0"/>
                <a:cs typeface="Times New Roman" panose="02020603050405020304" pitchFamily="18" charset="0"/>
              </a:rPr>
              <a:t>the kitchen.</a:t>
            </a:r>
            <a:r>
              <a:rPr lang="en-US" sz="5400" dirty="0">
                <a:solidFill>
                  <a:schemeClr val="tx1"/>
                </a:solidFill>
                <a:latin typeface="Times New Roman" panose="02020603050405020304" pitchFamily="18" charset="0"/>
                <a:cs typeface="Times New Roman" panose="02020603050405020304" pitchFamily="18" charset="0"/>
              </a:rPr>
              <a:t/>
            </a:r>
            <a:br>
              <a:rPr lang="en-US" sz="5400" dirty="0">
                <a:solidFill>
                  <a:schemeClr val="tx1"/>
                </a:solidFill>
                <a:latin typeface="Times New Roman" panose="02020603050405020304" pitchFamily="18" charset="0"/>
                <a:cs typeface="Times New Roman" panose="02020603050405020304" pitchFamily="18" charset="0"/>
              </a:rPr>
            </a:br>
            <a:r>
              <a:rPr lang="en-US" sz="5400" dirty="0">
                <a:solidFill>
                  <a:schemeClr val="tx1"/>
                </a:solidFill>
                <a:latin typeface="Times New Roman" panose="02020603050405020304" pitchFamily="18" charset="0"/>
                <a:cs typeface="Times New Roman" panose="02020603050405020304" pitchFamily="18" charset="0"/>
              </a:rPr>
              <a:t>We wash in the </a:t>
            </a:r>
            <a:r>
              <a:rPr lang="en-US" sz="5400" dirty="0" smtClean="0">
                <a:solidFill>
                  <a:schemeClr val="tx1"/>
                </a:solidFill>
                <a:latin typeface="Times New Roman" panose="02020603050405020304" pitchFamily="18" charset="0"/>
                <a:cs typeface="Times New Roman" panose="02020603050405020304" pitchFamily="18" charset="0"/>
              </a:rPr>
              <a:t>bathroom.</a:t>
            </a:r>
            <a:endParaRPr lang="en-US" sz="5400" dirty="0">
              <a:solidFill>
                <a:schemeClr val="tx1"/>
              </a:solidFill>
              <a:latin typeface="Times New Roman" panose="02020603050405020304" pitchFamily="18" charset="0"/>
              <a:cs typeface="Times New Roman" panose="02020603050405020304" pitchFamily="18" charset="0"/>
            </a:endParaRPr>
          </a:p>
        </p:txBody>
      </p:sp>
      <p:pic>
        <p:nvPicPr>
          <p:cNvPr id="20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277879"/>
            <a:ext cx="8784975" cy="280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9025" y="1144199"/>
            <a:ext cx="8784975" cy="280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977417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620688"/>
            <a:ext cx="8208912" cy="3816424"/>
          </a:xfrm>
        </p:spPr>
        <p:txBody>
          <a:bodyPr>
            <a:noAutofit/>
          </a:bodyPr>
          <a:lstStyle/>
          <a:p>
            <a:r>
              <a:rPr lang="en-US" sz="3600" dirty="0" smtClean="0">
                <a:solidFill>
                  <a:schemeClr val="tx1"/>
                </a:solidFill>
                <a:latin typeface="Times New Roman" panose="02020603050405020304" pitchFamily="18" charset="0"/>
                <a:cs typeface="Times New Roman" panose="02020603050405020304" pitchFamily="18" charset="0"/>
              </a:rPr>
              <a:t/>
            </a:r>
            <a:br>
              <a:rPr lang="en-US" sz="3600" dirty="0" smtClean="0">
                <a:solidFill>
                  <a:schemeClr val="tx1"/>
                </a:solidFill>
                <a:latin typeface="Times New Roman" panose="02020603050405020304" pitchFamily="18" charset="0"/>
                <a:cs typeface="Times New Roman" panose="02020603050405020304" pitchFamily="18" charset="0"/>
              </a:rPr>
            </a:br>
            <a:r>
              <a:rPr lang="en-US" sz="3600" dirty="0">
                <a:solidFill>
                  <a:schemeClr val="tx1"/>
                </a:solidFill>
                <a:latin typeface="Times New Roman" panose="02020603050405020304" pitchFamily="18" charset="0"/>
                <a:cs typeface="Times New Roman" panose="02020603050405020304" pitchFamily="18" charset="0"/>
              </a:rPr>
              <a:t/>
            </a:r>
            <a:br>
              <a:rPr lang="en-US" sz="3600" dirty="0">
                <a:solidFill>
                  <a:schemeClr val="tx1"/>
                </a:solidFill>
                <a:latin typeface="Times New Roman" panose="02020603050405020304" pitchFamily="18" charset="0"/>
                <a:cs typeface="Times New Roman" panose="02020603050405020304" pitchFamily="18" charset="0"/>
              </a:rPr>
            </a:br>
            <a:r>
              <a:rPr lang="en-US" sz="4400" dirty="0" smtClean="0">
                <a:solidFill>
                  <a:schemeClr val="tx1"/>
                </a:solidFill>
                <a:latin typeface="Times New Roman" panose="02020603050405020304" pitchFamily="18" charset="0"/>
                <a:cs typeface="Times New Roman" panose="02020603050405020304" pitchFamily="18" charset="0"/>
              </a:rPr>
              <a:t>I </a:t>
            </a:r>
            <a:r>
              <a:rPr lang="en-US" sz="4400" dirty="0">
                <a:solidFill>
                  <a:schemeClr val="tx1"/>
                </a:solidFill>
                <a:latin typeface="Times New Roman" panose="02020603050405020304" pitchFamily="18" charset="0"/>
                <a:cs typeface="Times New Roman" panose="02020603050405020304" pitchFamily="18" charset="0"/>
              </a:rPr>
              <a:t>am made of wood.</a:t>
            </a:r>
            <a:br>
              <a:rPr lang="en-US" sz="4400" dirty="0">
                <a:solidFill>
                  <a:schemeClr val="tx1"/>
                </a:solidFill>
                <a:latin typeface="Times New Roman" panose="02020603050405020304" pitchFamily="18" charset="0"/>
                <a:cs typeface="Times New Roman" panose="02020603050405020304" pitchFamily="18" charset="0"/>
              </a:rPr>
            </a:br>
            <a:r>
              <a:rPr lang="en-US" sz="4400" dirty="0">
                <a:solidFill>
                  <a:schemeClr val="tx1"/>
                </a:solidFill>
                <a:latin typeface="Times New Roman" panose="02020603050405020304" pitchFamily="18" charset="0"/>
                <a:cs typeface="Times New Roman" panose="02020603050405020304" pitchFamily="18" charset="0"/>
              </a:rPr>
              <a:t>I have four legs.</a:t>
            </a:r>
            <a:br>
              <a:rPr lang="en-US" sz="4400" dirty="0">
                <a:solidFill>
                  <a:schemeClr val="tx1"/>
                </a:solidFill>
                <a:latin typeface="Times New Roman" panose="02020603050405020304" pitchFamily="18" charset="0"/>
                <a:cs typeface="Times New Roman" panose="02020603050405020304" pitchFamily="18" charset="0"/>
              </a:rPr>
            </a:br>
            <a:r>
              <a:rPr lang="en-US" sz="4400" dirty="0">
                <a:solidFill>
                  <a:schemeClr val="tx1"/>
                </a:solidFill>
                <a:latin typeface="Times New Roman" panose="02020603050405020304" pitchFamily="18" charset="0"/>
                <a:cs typeface="Times New Roman" panose="02020603050405020304" pitchFamily="18" charset="0"/>
              </a:rPr>
              <a:t>You can sit on me.</a:t>
            </a:r>
            <a:br>
              <a:rPr lang="en-US" sz="4400" dirty="0">
                <a:solidFill>
                  <a:schemeClr val="tx1"/>
                </a:solidFill>
                <a:latin typeface="Times New Roman" panose="02020603050405020304" pitchFamily="18" charset="0"/>
                <a:cs typeface="Times New Roman" panose="02020603050405020304" pitchFamily="18" charset="0"/>
              </a:rPr>
            </a:br>
            <a:r>
              <a:rPr lang="en-US" sz="4400" dirty="0">
                <a:solidFill>
                  <a:schemeClr val="tx1"/>
                </a:solidFill>
                <a:latin typeface="Times New Roman" panose="02020603050405020304" pitchFamily="18" charset="0"/>
                <a:cs typeface="Times New Roman" panose="02020603050405020304" pitchFamily="18" charset="0"/>
              </a:rPr>
              <a:t>I’m often in the kitchen.</a:t>
            </a:r>
            <a:br>
              <a:rPr lang="en-US" sz="4400" dirty="0">
                <a:solidFill>
                  <a:schemeClr val="tx1"/>
                </a:solidFill>
                <a:latin typeface="Times New Roman" panose="02020603050405020304" pitchFamily="18" charset="0"/>
                <a:cs typeface="Times New Roman" panose="02020603050405020304" pitchFamily="18" charset="0"/>
              </a:rPr>
            </a:br>
            <a:r>
              <a:rPr lang="en-US" sz="4400" dirty="0">
                <a:solidFill>
                  <a:schemeClr val="tx1"/>
                </a:solidFill>
                <a:latin typeface="Times New Roman" panose="02020603050405020304" pitchFamily="18" charset="0"/>
                <a:cs typeface="Times New Roman" panose="02020603050405020304" pitchFamily="18" charset="0"/>
              </a:rPr>
              <a:t>What am I? </a:t>
            </a:r>
            <a:br>
              <a:rPr lang="en-US" sz="4400" dirty="0">
                <a:solidFill>
                  <a:schemeClr val="tx1"/>
                </a:solidFill>
                <a:latin typeface="Times New Roman" panose="02020603050405020304" pitchFamily="18" charset="0"/>
                <a:cs typeface="Times New Roman" panose="02020603050405020304" pitchFamily="18" charset="0"/>
              </a:rPr>
            </a:br>
            <a:endParaRPr lang="ru-RU" sz="4400" dirty="0">
              <a:solidFill>
                <a:schemeClr val="tx1"/>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57200" y="4725144"/>
            <a:ext cx="8229600" cy="1599456"/>
          </a:xfrm>
        </p:spPr>
        <p:txBody>
          <a:bodyPr>
            <a:normAutofit/>
          </a:bodyPr>
          <a:lstStyle/>
          <a:p>
            <a:pPr marL="0" indent="0" algn="r">
              <a:buNone/>
            </a:pPr>
            <a:r>
              <a:rPr lang="en-US" sz="8800" dirty="0" smtClean="0">
                <a:latin typeface="Times New Roman" panose="02020603050405020304" pitchFamily="18" charset="0"/>
                <a:cs typeface="Times New Roman" panose="02020603050405020304" pitchFamily="18" charset="0"/>
              </a:rPr>
              <a:t>A CHAIR</a:t>
            </a:r>
            <a:endParaRPr lang="ru-RU" sz="8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49089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80">
                                          <p:stCondLst>
                                            <p:cond delay="0"/>
                                          </p:stCondLst>
                                        </p:cTn>
                                        <p:tgtEl>
                                          <p:spTgt spid="3">
                                            <p:txEl>
                                              <p:pRg st="0" end="0"/>
                                            </p:txEl>
                                          </p:spTgt>
                                        </p:tgtEl>
                                      </p:cBhvr>
                                    </p:animEffect>
                                    <p:anim calcmode="lin" valueType="num">
                                      <p:cBhvr>
                                        <p:cTn id="13"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8" dur="26">
                                          <p:stCondLst>
                                            <p:cond delay="650"/>
                                          </p:stCondLst>
                                        </p:cTn>
                                        <p:tgtEl>
                                          <p:spTgt spid="3">
                                            <p:txEl>
                                              <p:pRg st="0" end="0"/>
                                            </p:txEl>
                                          </p:spTgt>
                                        </p:tgtEl>
                                      </p:cBhvr>
                                      <p:to x="100000" y="60000"/>
                                    </p:animScale>
                                    <p:animScale>
                                      <p:cBhvr>
                                        <p:cTn id="19" dur="166" decel="50000">
                                          <p:stCondLst>
                                            <p:cond delay="676"/>
                                          </p:stCondLst>
                                        </p:cTn>
                                        <p:tgtEl>
                                          <p:spTgt spid="3">
                                            <p:txEl>
                                              <p:pRg st="0" end="0"/>
                                            </p:txEl>
                                          </p:spTgt>
                                        </p:tgtEl>
                                      </p:cBhvr>
                                      <p:to x="100000" y="100000"/>
                                    </p:animScale>
                                    <p:animScale>
                                      <p:cBhvr>
                                        <p:cTn id="20" dur="26">
                                          <p:stCondLst>
                                            <p:cond delay="1312"/>
                                          </p:stCondLst>
                                        </p:cTn>
                                        <p:tgtEl>
                                          <p:spTgt spid="3">
                                            <p:txEl>
                                              <p:pRg st="0" end="0"/>
                                            </p:txEl>
                                          </p:spTgt>
                                        </p:tgtEl>
                                      </p:cBhvr>
                                      <p:to x="100000" y="80000"/>
                                    </p:animScale>
                                    <p:animScale>
                                      <p:cBhvr>
                                        <p:cTn id="21" dur="166" decel="50000">
                                          <p:stCondLst>
                                            <p:cond delay="1338"/>
                                          </p:stCondLst>
                                        </p:cTn>
                                        <p:tgtEl>
                                          <p:spTgt spid="3">
                                            <p:txEl>
                                              <p:pRg st="0" end="0"/>
                                            </p:txEl>
                                          </p:spTgt>
                                        </p:tgtEl>
                                      </p:cBhvr>
                                      <p:to x="100000" y="100000"/>
                                    </p:animScale>
                                    <p:animScale>
                                      <p:cBhvr>
                                        <p:cTn id="22" dur="26">
                                          <p:stCondLst>
                                            <p:cond delay="1642"/>
                                          </p:stCondLst>
                                        </p:cTn>
                                        <p:tgtEl>
                                          <p:spTgt spid="3">
                                            <p:txEl>
                                              <p:pRg st="0" end="0"/>
                                            </p:txEl>
                                          </p:spTgt>
                                        </p:tgtEl>
                                      </p:cBhvr>
                                      <p:to x="100000" y="90000"/>
                                    </p:animScale>
                                    <p:animScale>
                                      <p:cBhvr>
                                        <p:cTn id="23" dur="166" decel="50000">
                                          <p:stCondLst>
                                            <p:cond delay="1668"/>
                                          </p:stCondLst>
                                        </p:cTn>
                                        <p:tgtEl>
                                          <p:spTgt spid="3">
                                            <p:txEl>
                                              <p:pRg st="0" end="0"/>
                                            </p:txEl>
                                          </p:spTgt>
                                        </p:tgtEl>
                                      </p:cBhvr>
                                      <p:to x="100000" y="100000"/>
                                    </p:animScale>
                                    <p:animScale>
                                      <p:cBhvr>
                                        <p:cTn id="24" dur="26">
                                          <p:stCondLst>
                                            <p:cond delay="1808"/>
                                          </p:stCondLst>
                                        </p:cTn>
                                        <p:tgtEl>
                                          <p:spTgt spid="3">
                                            <p:txEl>
                                              <p:pRg st="0" end="0"/>
                                            </p:txEl>
                                          </p:spTgt>
                                        </p:tgtEl>
                                      </p:cBhvr>
                                      <p:to x="100000" y="95000"/>
                                    </p:animScale>
                                    <p:animScale>
                                      <p:cBhvr>
                                        <p:cTn id="25" dur="166" decel="50000">
                                          <p:stCondLst>
                                            <p:cond delay="1834"/>
                                          </p:stCondLst>
                                        </p:cTn>
                                        <p:tgtEl>
                                          <p:spTgt spid="3">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611559" y="692696"/>
            <a:ext cx="8352929" cy="4176464"/>
          </a:xfrm>
        </p:spPr>
        <p:txBody>
          <a:bodyPr>
            <a:noAutofit/>
          </a:bodyPr>
          <a:lstStyle/>
          <a:p>
            <a:r>
              <a:rPr lang="en-US" sz="4400" dirty="0">
                <a:solidFill>
                  <a:schemeClr val="tx1"/>
                </a:solidFill>
                <a:latin typeface="Times New Roman" panose="02020603050405020304" pitchFamily="18" charset="0"/>
                <a:cs typeface="Times New Roman" panose="02020603050405020304" pitchFamily="18" charset="0"/>
              </a:rPr>
              <a:t>I’m in the kitchen.</a:t>
            </a:r>
            <a:br>
              <a:rPr lang="en-US" sz="4400" dirty="0">
                <a:solidFill>
                  <a:schemeClr val="tx1"/>
                </a:solidFill>
                <a:latin typeface="Times New Roman" panose="02020603050405020304" pitchFamily="18" charset="0"/>
                <a:cs typeface="Times New Roman" panose="02020603050405020304" pitchFamily="18" charset="0"/>
              </a:rPr>
            </a:br>
            <a:r>
              <a:rPr lang="en-US" sz="4400" dirty="0">
                <a:solidFill>
                  <a:schemeClr val="tx1"/>
                </a:solidFill>
                <a:latin typeface="Times New Roman" panose="02020603050405020304" pitchFamily="18" charset="0"/>
                <a:cs typeface="Times New Roman" panose="02020603050405020304" pitchFamily="18" charset="0"/>
              </a:rPr>
              <a:t>I’m usually white.</a:t>
            </a:r>
            <a:br>
              <a:rPr lang="en-US" sz="4400" dirty="0">
                <a:solidFill>
                  <a:schemeClr val="tx1"/>
                </a:solidFill>
                <a:latin typeface="Times New Roman" panose="02020603050405020304" pitchFamily="18" charset="0"/>
                <a:cs typeface="Times New Roman" panose="02020603050405020304" pitchFamily="18" charset="0"/>
              </a:rPr>
            </a:br>
            <a:r>
              <a:rPr lang="en-US" sz="4400" dirty="0">
                <a:solidFill>
                  <a:schemeClr val="tx1"/>
                </a:solidFill>
                <a:latin typeface="Times New Roman" panose="02020603050405020304" pitchFamily="18" charset="0"/>
                <a:cs typeface="Times New Roman" panose="02020603050405020304" pitchFamily="18" charset="0"/>
              </a:rPr>
              <a:t>I’m cold.</a:t>
            </a:r>
            <a:br>
              <a:rPr lang="en-US" sz="4400" dirty="0">
                <a:solidFill>
                  <a:schemeClr val="tx1"/>
                </a:solidFill>
                <a:latin typeface="Times New Roman" panose="02020603050405020304" pitchFamily="18" charset="0"/>
                <a:cs typeface="Times New Roman" panose="02020603050405020304" pitchFamily="18" charset="0"/>
              </a:rPr>
            </a:br>
            <a:r>
              <a:rPr lang="en-US" sz="4400" dirty="0">
                <a:solidFill>
                  <a:schemeClr val="tx1"/>
                </a:solidFill>
                <a:latin typeface="Times New Roman" panose="02020603050405020304" pitchFamily="18" charset="0"/>
                <a:cs typeface="Times New Roman" panose="02020603050405020304" pitchFamily="18" charset="0"/>
              </a:rPr>
              <a:t>I have food and drink in me.</a:t>
            </a:r>
            <a:br>
              <a:rPr lang="en-US" sz="4400" dirty="0">
                <a:solidFill>
                  <a:schemeClr val="tx1"/>
                </a:solidFill>
                <a:latin typeface="Times New Roman" panose="02020603050405020304" pitchFamily="18" charset="0"/>
                <a:cs typeface="Times New Roman" panose="02020603050405020304" pitchFamily="18" charset="0"/>
              </a:rPr>
            </a:br>
            <a:r>
              <a:rPr lang="en-US" sz="4400" dirty="0">
                <a:solidFill>
                  <a:schemeClr val="tx1"/>
                </a:solidFill>
                <a:latin typeface="Times New Roman" panose="02020603050405020304" pitchFamily="18" charset="0"/>
                <a:cs typeface="Times New Roman" panose="02020603050405020304" pitchFamily="18" charset="0"/>
              </a:rPr>
              <a:t>What am I? </a:t>
            </a:r>
            <a:br>
              <a:rPr lang="en-US" sz="4400" dirty="0">
                <a:solidFill>
                  <a:schemeClr val="tx1"/>
                </a:solidFill>
                <a:latin typeface="Times New Roman" panose="02020603050405020304" pitchFamily="18" charset="0"/>
                <a:cs typeface="Times New Roman" panose="02020603050405020304" pitchFamily="18" charset="0"/>
              </a:rPr>
            </a:br>
            <a:endParaRPr lang="ru-RU" sz="4400" dirty="0">
              <a:solidFill>
                <a:schemeClr val="tx1"/>
              </a:solidFill>
              <a:latin typeface="Times New Roman" panose="02020603050405020304" pitchFamily="18" charset="0"/>
              <a:cs typeface="Times New Roman" panose="02020603050405020304" pitchFamily="18" charset="0"/>
            </a:endParaRPr>
          </a:p>
        </p:txBody>
      </p:sp>
      <p:sp>
        <p:nvSpPr>
          <p:cNvPr id="5" name="Объект 4"/>
          <p:cNvSpPr>
            <a:spLocks noGrp="1"/>
          </p:cNvSpPr>
          <p:nvPr>
            <p:ph idx="1"/>
          </p:nvPr>
        </p:nvSpPr>
        <p:spPr>
          <a:xfrm>
            <a:off x="457200" y="4653136"/>
            <a:ext cx="8229600" cy="1671464"/>
          </a:xfrm>
        </p:spPr>
        <p:txBody>
          <a:bodyPr>
            <a:normAutofit/>
          </a:bodyPr>
          <a:lstStyle/>
          <a:p>
            <a:pPr marL="0" indent="0" algn="r">
              <a:buNone/>
            </a:pPr>
            <a:r>
              <a:rPr lang="en-US" sz="8800" dirty="0" smtClean="0">
                <a:latin typeface="Times New Roman" panose="02020603050405020304" pitchFamily="18" charset="0"/>
                <a:cs typeface="Times New Roman" panose="02020603050405020304" pitchFamily="18" charset="0"/>
              </a:rPr>
              <a:t>A FRIDGE</a:t>
            </a:r>
            <a:endParaRPr lang="ru-RU" sz="8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86299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down)">
                                      <p:cBhvr>
                                        <p:cTn id="12" dur="580">
                                          <p:stCondLst>
                                            <p:cond delay="0"/>
                                          </p:stCondLst>
                                        </p:cTn>
                                        <p:tgtEl>
                                          <p:spTgt spid="5">
                                            <p:txEl>
                                              <p:pRg st="0" end="0"/>
                                            </p:txEl>
                                          </p:spTgt>
                                        </p:tgtEl>
                                      </p:cBhvr>
                                    </p:animEffect>
                                    <p:anim calcmode="lin" valueType="num">
                                      <p:cBhvr>
                                        <p:cTn id="13" dur="1822" tmFilter="0,0; 0.14,0.36; 0.43,0.73; 0.71,0.91; 1.0,1.0">
                                          <p:stCondLst>
                                            <p:cond delay="0"/>
                                          </p:stCondLst>
                                        </p:cTn>
                                        <p:tgtEl>
                                          <p:spTgt spid="5">
                                            <p:txEl>
                                              <p:pRg st="0" end="0"/>
                                            </p:txEl>
                                          </p:spTgt>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5">
                                            <p:txEl>
                                              <p:pRg st="0" end="0"/>
                                            </p:txEl>
                                          </p:spTgt>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5">
                                            <p:txEl>
                                              <p:pRg st="0" end="0"/>
                                            </p:txEl>
                                          </p:spTgt>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5">
                                            <p:txEl>
                                              <p:pRg st="0" end="0"/>
                                            </p:txEl>
                                          </p:spTgt>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5">
                                            <p:txEl>
                                              <p:pRg st="0" end="0"/>
                                            </p:txEl>
                                          </p:spTgt>
                                        </p:tgtEl>
                                        <p:attrNameLst>
                                          <p:attrName>ppt_y</p:attrName>
                                        </p:attrNameLst>
                                      </p:cBhvr>
                                      <p:tavLst>
                                        <p:tav tm="0" fmla="#ppt_y-sin(pi*$)/81">
                                          <p:val>
                                            <p:fltVal val="0"/>
                                          </p:val>
                                        </p:tav>
                                        <p:tav tm="100000">
                                          <p:val>
                                            <p:fltVal val="1"/>
                                          </p:val>
                                        </p:tav>
                                      </p:tavLst>
                                    </p:anim>
                                    <p:animScale>
                                      <p:cBhvr>
                                        <p:cTn id="18" dur="26">
                                          <p:stCondLst>
                                            <p:cond delay="650"/>
                                          </p:stCondLst>
                                        </p:cTn>
                                        <p:tgtEl>
                                          <p:spTgt spid="5">
                                            <p:txEl>
                                              <p:pRg st="0" end="0"/>
                                            </p:txEl>
                                          </p:spTgt>
                                        </p:tgtEl>
                                      </p:cBhvr>
                                      <p:to x="100000" y="60000"/>
                                    </p:animScale>
                                    <p:animScale>
                                      <p:cBhvr>
                                        <p:cTn id="19" dur="166" decel="50000">
                                          <p:stCondLst>
                                            <p:cond delay="676"/>
                                          </p:stCondLst>
                                        </p:cTn>
                                        <p:tgtEl>
                                          <p:spTgt spid="5">
                                            <p:txEl>
                                              <p:pRg st="0" end="0"/>
                                            </p:txEl>
                                          </p:spTgt>
                                        </p:tgtEl>
                                      </p:cBhvr>
                                      <p:to x="100000" y="100000"/>
                                    </p:animScale>
                                    <p:animScale>
                                      <p:cBhvr>
                                        <p:cTn id="20" dur="26">
                                          <p:stCondLst>
                                            <p:cond delay="1312"/>
                                          </p:stCondLst>
                                        </p:cTn>
                                        <p:tgtEl>
                                          <p:spTgt spid="5">
                                            <p:txEl>
                                              <p:pRg st="0" end="0"/>
                                            </p:txEl>
                                          </p:spTgt>
                                        </p:tgtEl>
                                      </p:cBhvr>
                                      <p:to x="100000" y="80000"/>
                                    </p:animScale>
                                    <p:animScale>
                                      <p:cBhvr>
                                        <p:cTn id="21" dur="166" decel="50000">
                                          <p:stCondLst>
                                            <p:cond delay="1338"/>
                                          </p:stCondLst>
                                        </p:cTn>
                                        <p:tgtEl>
                                          <p:spTgt spid="5">
                                            <p:txEl>
                                              <p:pRg st="0" end="0"/>
                                            </p:txEl>
                                          </p:spTgt>
                                        </p:tgtEl>
                                      </p:cBhvr>
                                      <p:to x="100000" y="100000"/>
                                    </p:animScale>
                                    <p:animScale>
                                      <p:cBhvr>
                                        <p:cTn id="22" dur="26">
                                          <p:stCondLst>
                                            <p:cond delay="1642"/>
                                          </p:stCondLst>
                                        </p:cTn>
                                        <p:tgtEl>
                                          <p:spTgt spid="5">
                                            <p:txEl>
                                              <p:pRg st="0" end="0"/>
                                            </p:txEl>
                                          </p:spTgt>
                                        </p:tgtEl>
                                      </p:cBhvr>
                                      <p:to x="100000" y="90000"/>
                                    </p:animScale>
                                    <p:animScale>
                                      <p:cBhvr>
                                        <p:cTn id="23" dur="166" decel="50000">
                                          <p:stCondLst>
                                            <p:cond delay="1668"/>
                                          </p:stCondLst>
                                        </p:cTn>
                                        <p:tgtEl>
                                          <p:spTgt spid="5">
                                            <p:txEl>
                                              <p:pRg st="0" end="0"/>
                                            </p:txEl>
                                          </p:spTgt>
                                        </p:tgtEl>
                                      </p:cBhvr>
                                      <p:to x="100000" y="100000"/>
                                    </p:animScale>
                                    <p:animScale>
                                      <p:cBhvr>
                                        <p:cTn id="24" dur="26">
                                          <p:stCondLst>
                                            <p:cond delay="1808"/>
                                          </p:stCondLst>
                                        </p:cTn>
                                        <p:tgtEl>
                                          <p:spTgt spid="5">
                                            <p:txEl>
                                              <p:pRg st="0" end="0"/>
                                            </p:txEl>
                                          </p:spTgt>
                                        </p:tgtEl>
                                      </p:cBhvr>
                                      <p:to x="100000" y="95000"/>
                                    </p:animScale>
                                    <p:animScale>
                                      <p:cBhvr>
                                        <p:cTn id="25" dur="166" decel="50000">
                                          <p:stCondLst>
                                            <p:cond delay="1834"/>
                                          </p:stCondLst>
                                        </p:cTn>
                                        <p:tgtEl>
                                          <p:spTgt spid="5">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539552" y="260648"/>
            <a:ext cx="8147248" cy="3888432"/>
          </a:xfrm>
        </p:spPr>
        <p:txBody>
          <a:bodyPr>
            <a:normAutofit fontScale="90000"/>
          </a:bodyPr>
          <a:lstStyle/>
          <a:p>
            <a:r>
              <a:rPr lang="en-US" sz="4900" dirty="0" smtClean="0">
                <a:solidFill>
                  <a:schemeClr val="tx1"/>
                </a:solidFill>
                <a:latin typeface="Times New Roman" panose="02020603050405020304" pitchFamily="18" charset="0"/>
                <a:cs typeface="Times New Roman" panose="02020603050405020304" pitchFamily="18" charset="0"/>
              </a:rPr>
              <a:t/>
            </a:r>
            <a:br>
              <a:rPr lang="en-US" sz="4900" dirty="0" smtClean="0">
                <a:solidFill>
                  <a:schemeClr val="tx1"/>
                </a:solidFill>
                <a:latin typeface="Times New Roman" panose="02020603050405020304" pitchFamily="18" charset="0"/>
                <a:cs typeface="Times New Roman" panose="02020603050405020304" pitchFamily="18" charset="0"/>
              </a:rPr>
            </a:br>
            <a:r>
              <a:rPr lang="en-US" sz="4900" dirty="0" smtClean="0">
                <a:solidFill>
                  <a:schemeClr val="tx1"/>
                </a:solidFill>
                <a:latin typeface="Times New Roman" panose="02020603050405020304" pitchFamily="18" charset="0"/>
                <a:cs typeface="Times New Roman" panose="02020603050405020304" pitchFamily="18" charset="0"/>
              </a:rPr>
              <a:t>I </a:t>
            </a:r>
            <a:r>
              <a:rPr lang="en-US" sz="4900" dirty="0">
                <a:solidFill>
                  <a:schemeClr val="tx1"/>
                </a:solidFill>
                <a:latin typeface="Times New Roman" panose="02020603050405020304" pitchFamily="18" charset="0"/>
                <a:cs typeface="Times New Roman" panose="02020603050405020304" pitchFamily="18" charset="0"/>
              </a:rPr>
              <a:t>am a room.</a:t>
            </a:r>
            <a:br>
              <a:rPr lang="en-US" sz="4900" dirty="0">
                <a:solidFill>
                  <a:schemeClr val="tx1"/>
                </a:solidFill>
                <a:latin typeface="Times New Roman" panose="02020603050405020304" pitchFamily="18" charset="0"/>
                <a:cs typeface="Times New Roman" panose="02020603050405020304" pitchFamily="18" charset="0"/>
              </a:rPr>
            </a:br>
            <a:r>
              <a:rPr lang="en-US" sz="4900" dirty="0">
                <a:solidFill>
                  <a:schemeClr val="tx1"/>
                </a:solidFill>
                <a:latin typeface="Times New Roman" panose="02020603050405020304" pitchFamily="18" charset="0"/>
                <a:cs typeface="Times New Roman" panose="02020603050405020304" pitchFamily="18" charset="0"/>
              </a:rPr>
              <a:t>I have a sink.</a:t>
            </a:r>
            <a:br>
              <a:rPr lang="en-US" sz="4900" dirty="0">
                <a:solidFill>
                  <a:schemeClr val="tx1"/>
                </a:solidFill>
                <a:latin typeface="Times New Roman" panose="02020603050405020304" pitchFamily="18" charset="0"/>
                <a:cs typeface="Times New Roman" panose="02020603050405020304" pitchFamily="18" charset="0"/>
              </a:rPr>
            </a:br>
            <a:r>
              <a:rPr lang="en-US" sz="4900" dirty="0">
                <a:solidFill>
                  <a:schemeClr val="tx1"/>
                </a:solidFill>
                <a:latin typeface="Times New Roman" panose="02020603050405020304" pitchFamily="18" charset="0"/>
                <a:cs typeface="Times New Roman" panose="02020603050405020304" pitchFamily="18" charset="0"/>
              </a:rPr>
              <a:t>I have a stove.</a:t>
            </a:r>
            <a:br>
              <a:rPr lang="en-US" sz="4900" dirty="0">
                <a:solidFill>
                  <a:schemeClr val="tx1"/>
                </a:solidFill>
                <a:latin typeface="Times New Roman" panose="02020603050405020304" pitchFamily="18" charset="0"/>
                <a:cs typeface="Times New Roman" panose="02020603050405020304" pitchFamily="18" charset="0"/>
              </a:rPr>
            </a:br>
            <a:r>
              <a:rPr lang="en-US" sz="4900" dirty="0">
                <a:solidFill>
                  <a:schemeClr val="tx1"/>
                </a:solidFill>
                <a:latin typeface="Times New Roman" panose="02020603050405020304" pitchFamily="18" charset="0"/>
                <a:cs typeface="Times New Roman" panose="02020603050405020304" pitchFamily="18" charset="0"/>
              </a:rPr>
              <a:t>You use me to cook.</a:t>
            </a:r>
            <a:br>
              <a:rPr lang="en-US" sz="4900" dirty="0">
                <a:solidFill>
                  <a:schemeClr val="tx1"/>
                </a:solidFill>
                <a:latin typeface="Times New Roman" panose="02020603050405020304" pitchFamily="18" charset="0"/>
                <a:cs typeface="Times New Roman" panose="02020603050405020304" pitchFamily="18" charset="0"/>
              </a:rPr>
            </a:br>
            <a:r>
              <a:rPr lang="en-US" sz="4900" dirty="0">
                <a:solidFill>
                  <a:schemeClr val="tx1"/>
                </a:solidFill>
                <a:latin typeface="Times New Roman" panose="02020603050405020304" pitchFamily="18" charset="0"/>
                <a:cs typeface="Times New Roman" panose="02020603050405020304" pitchFamily="18" charset="0"/>
              </a:rPr>
              <a:t>What am I? </a:t>
            </a:r>
            <a:r>
              <a:rPr lang="en-US" dirty="0"/>
              <a:t/>
            </a:r>
            <a:br>
              <a:rPr lang="en-US" dirty="0"/>
            </a:br>
            <a:endParaRPr lang="ru-RU" dirty="0"/>
          </a:p>
        </p:txBody>
      </p:sp>
      <p:sp>
        <p:nvSpPr>
          <p:cNvPr id="5" name="Объект 4"/>
          <p:cNvSpPr>
            <a:spLocks noGrp="1"/>
          </p:cNvSpPr>
          <p:nvPr>
            <p:ph idx="1"/>
          </p:nvPr>
        </p:nvSpPr>
        <p:spPr>
          <a:xfrm>
            <a:off x="457200" y="4725144"/>
            <a:ext cx="8229600" cy="1599456"/>
          </a:xfrm>
        </p:spPr>
        <p:txBody>
          <a:bodyPr>
            <a:normAutofit/>
          </a:bodyPr>
          <a:lstStyle/>
          <a:p>
            <a:pPr marL="0" indent="0" algn="r">
              <a:buNone/>
            </a:pPr>
            <a:r>
              <a:rPr lang="en-US" sz="8800" dirty="0" smtClean="0">
                <a:latin typeface="Times New Roman" panose="02020603050405020304" pitchFamily="18" charset="0"/>
                <a:cs typeface="Times New Roman" panose="02020603050405020304" pitchFamily="18" charset="0"/>
              </a:rPr>
              <a:t>A KITCHEN</a:t>
            </a:r>
            <a:endParaRPr lang="ru-RU" sz="8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32243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down)">
                                      <p:cBhvr>
                                        <p:cTn id="12" dur="580">
                                          <p:stCondLst>
                                            <p:cond delay="0"/>
                                          </p:stCondLst>
                                        </p:cTn>
                                        <p:tgtEl>
                                          <p:spTgt spid="5">
                                            <p:txEl>
                                              <p:pRg st="0" end="0"/>
                                            </p:txEl>
                                          </p:spTgt>
                                        </p:tgtEl>
                                      </p:cBhvr>
                                    </p:animEffect>
                                    <p:anim calcmode="lin" valueType="num">
                                      <p:cBhvr>
                                        <p:cTn id="13" dur="1822" tmFilter="0,0; 0.14,0.36; 0.43,0.73; 0.71,0.91; 1.0,1.0">
                                          <p:stCondLst>
                                            <p:cond delay="0"/>
                                          </p:stCondLst>
                                        </p:cTn>
                                        <p:tgtEl>
                                          <p:spTgt spid="5">
                                            <p:txEl>
                                              <p:pRg st="0" end="0"/>
                                            </p:txEl>
                                          </p:spTgt>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5">
                                            <p:txEl>
                                              <p:pRg st="0" end="0"/>
                                            </p:txEl>
                                          </p:spTgt>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5">
                                            <p:txEl>
                                              <p:pRg st="0" end="0"/>
                                            </p:txEl>
                                          </p:spTgt>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5">
                                            <p:txEl>
                                              <p:pRg st="0" end="0"/>
                                            </p:txEl>
                                          </p:spTgt>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5">
                                            <p:txEl>
                                              <p:pRg st="0" end="0"/>
                                            </p:txEl>
                                          </p:spTgt>
                                        </p:tgtEl>
                                        <p:attrNameLst>
                                          <p:attrName>ppt_y</p:attrName>
                                        </p:attrNameLst>
                                      </p:cBhvr>
                                      <p:tavLst>
                                        <p:tav tm="0" fmla="#ppt_y-sin(pi*$)/81">
                                          <p:val>
                                            <p:fltVal val="0"/>
                                          </p:val>
                                        </p:tav>
                                        <p:tav tm="100000">
                                          <p:val>
                                            <p:fltVal val="1"/>
                                          </p:val>
                                        </p:tav>
                                      </p:tavLst>
                                    </p:anim>
                                    <p:animScale>
                                      <p:cBhvr>
                                        <p:cTn id="18" dur="26">
                                          <p:stCondLst>
                                            <p:cond delay="650"/>
                                          </p:stCondLst>
                                        </p:cTn>
                                        <p:tgtEl>
                                          <p:spTgt spid="5">
                                            <p:txEl>
                                              <p:pRg st="0" end="0"/>
                                            </p:txEl>
                                          </p:spTgt>
                                        </p:tgtEl>
                                      </p:cBhvr>
                                      <p:to x="100000" y="60000"/>
                                    </p:animScale>
                                    <p:animScale>
                                      <p:cBhvr>
                                        <p:cTn id="19" dur="166" decel="50000">
                                          <p:stCondLst>
                                            <p:cond delay="676"/>
                                          </p:stCondLst>
                                        </p:cTn>
                                        <p:tgtEl>
                                          <p:spTgt spid="5">
                                            <p:txEl>
                                              <p:pRg st="0" end="0"/>
                                            </p:txEl>
                                          </p:spTgt>
                                        </p:tgtEl>
                                      </p:cBhvr>
                                      <p:to x="100000" y="100000"/>
                                    </p:animScale>
                                    <p:animScale>
                                      <p:cBhvr>
                                        <p:cTn id="20" dur="26">
                                          <p:stCondLst>
                                            <p:cond delay="1312"/>
                                          </p:stCondLst>
                                        </p:cTn>
                                        <p:tgtEl>
                                          <p:spTgt spid="5">
                                            <p:txEl>
                                              <p:pRg st="0" end="0"/>
                                            </p:txEl>
                                          </p:spTgt>
                                        </p:tgtEl>
                                      </p:cBhvr>
                                      <p:to x="100000" y="80000"/>
                                    </p:animScale>
                                    <p:animScale>
                                      <p:cBhvr>
                                        <p:cTn id="21" dur="166" decel="50000">
                                          <p:stCondLst>
                                            <p:cond delay="1338"/>
                                          </p:stCondLst>
                                        </p:cTn>
                                        <p:tgtEl>
                                          <p:spTgt spid="5">
                                            <p:txEl>
                                              <p:pRg st="0" end="0"/>
                                            </p:txEl>
                                          </p:spTgt>
                                        </p:tgtEl>
                                      </p:cBhvr>
                                      <p:to x="100000" y="100000"/>
                                    </p:animScale>
                                    <p:animScale>
                                      <p:cBhvr>
                                        <p:cTn id="22" dur="26">
                                          <p:stCondLst>
                                            <p:cond delay="1642"/>
                                          </p:stCondLst>
                                        </p:cTn>
                                        <p:tgtEl>
                                          <p:spTgt spid="5">
                                            <p:txEl>
                                              <p:pRg st="0" end="0"/>
                                            </p:txEl>
                                          </p:spTgt>
                                        </p:tgtEl>
                                      </p:cBhvr>
                                      <p:to x="100000" y="90000"/>
                                    </p:animScale>
                                    <p:animScale>
                                      <p:cBhvr>
                                        <p:cTn id="23" dur="166" decel="50000">
                                          <p:stCondLst>
                                            <p:cond delay="1668"/>
                                          </p:stCondLst>
                                        </p:cTn>
                                        <p:tgtEl>
                                          <p:spTgt spid="5">
                                            <p:txEl>
                                              <p:pRg st="0" end="0"/>
                                            </p:txEl>
                                          </p:spTgt>
                                        </p:tgtEl>
                                      </p:cBhvr>
                                      <p:to x="100000" y="100000"/>
                                    </p:animScale>
                                    <p:animScale>
                                      <p:cBhvr>
                                        <p:cTn id="24" dur="26">
                                          <p:stCondLst>
                                            <p:cond delay="1808"/>
                                          </p:stCondLst>
                                        </p:cTn>
                                        <p:tgtEl>
                                          <p:spTgt spid="5">
                                            <p:txEl>
                                              <p:pRg st="0" end="0"/>
                                            </p:txEl>
                                          </p:spTgt>
                                        </p:tgtEl>
                                      </p:cBhvr>
                                      <p:to x="100000" y="95000"/>
                                    </p:animScale>
                                    <p:animScale>
                                      <p:cBhvr>
                                        <p:cTn id="25" dur="166" decel="50000">
                                          <p:stCondLst>
                                            <p:cond delay="1834"/>
                                          </p:stCondLst>
                                        </p:cTn>
                                        <p:tgtEl>
                                          <p:spTgt spid="5">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167</TotalTime>
  <Words>110</Words>
  <Application>Microsoft Office PowerPoint</Application>
  <PresentationFormat>Экран (4:3)</PresentationFormat>
  <Paragraphs>36</Paragraphs>
  <Slides>16</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16</vt:i4>
      </vt:variant>
    </vt:vector>
  </HeadingPairs>
  <TitlesOfParts>
    <vt:vector size="22" baseType="lpstr">
      <vt:lpstr>Arial</vt:lpstr>
      <vt:lpstr>Calibri</vt:lpstr>
      <vt:lpstr>Constantia</vt:lpstr>
      <vt:lpstr>Times New Roman</vt:lpstr>
      <vt:lpstr>Wingdings 2</vt:lpstr>
      <vt:lpstr>Поток</vt:lpstr>
      <vt:lpstr>Презентация PowerPoint</vt:lpstr>
      <vt:lpstr>В ГОСТЯХ ХОРОШО, А ДОМА ЛУЧШЕ.  В ЧУЖОМ ДОМЕ – НЕ ХОЗЯИН.  ЧУЖИМ УМОМ НЕ ВЫСТРОИШЬ ДОМ. </vt:lpstr>
      <vt:lpstr>        THERE IS NO PLACE   LIKE HOME                LIKE HOME</vt:lpstr>
      <vt:lpstr> FAVOURITE ROOMS</vt:lpstr>
      <vt:lpstr>Презентация PowerPoint</vt:lpstr>
      <vt:lpstr>We take off our overcoats in the hall. We watch TV in the living room. We eat in the dining room. We sleep in the bedroom. We cook in the kitchen. We wash in the bathroom.</vt:lpstr>
      <vt:lpstr>  I am made of wood. I have four legs. You can sit on me. I’m often in the kitchen. What am I?  </vt:lpstr>
      <vt:lpstr>I’m in the kitchen. I’m usually white. I’m cold. I have food and drink in me. What am I?  </vt:lpstr>
      <vt:lpstr> I am a room. I have a sink. I have a stove. You use me to cook. What am I?  </vt:lpstr>
      <vt:lpstr>I’m in the bathroom. I spray water. You take or have me. I hope you use me often. What am I?  </vt:lpstr>
      <vt:lpstr>I’m in the bedroom. I’m soft. I have a mattress. You use me at night. What am I? </vt:lpstr>
      <vt:lpstr>Презентация PowerPoint</vt:lpstr>
      <vt:lpstr>My favourite room is a … . There is/are… . I like to ……. there. I like my favourite room very much.</vt:lpstr>
      <vt:lpstr>        1. bedrom 2. attik 3. balcon 4. roov 5. clok 6. fireplase 7. tabl 8. rag 9. amchair 10. frige </vt:lpstr>
      <vt:lpstr>I do my homework every day. He always helps his parents.  She translated the text yesterday. They wrote the test last week. </vt:lpstr>
      <vt:lpstr>Present/Past Simple</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THERE IS NO PLACE LIKE HOME  В ГОСТЯХ ХОРОШО, А ДОМА ЛУЧШЕ</dc:title>
  <dc:creator>Руслан</dc:creator>
  <cp:lastModifiedBy>пользователь</cp:lastModifiedBy>
  <cp:revision>28</cp:revision>
  <dcterms:created xsi:type="dcterms:W3CDTF">2018-11-28T11:22:49Z</dcterms:created>
  <dcterms:modified xsi:type="dcterms:W3CDTF">2025-02-19T17:40:59Z</dcterms:modified>
</cp:coreProperties>
</file>