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72" r:id="rId10"/>
    <p:sldId id="263" r:id="rId11"/>
    <p:sldId id="264" r:id="rId12"/>
    <p:sldId id="273" r:id="rId13"/>
    <p:sldId id="265" r:id="rId14"/>
    <p:sldId id="275" r:id="rId15"/>
    <p:sldId id="266" r:id="rId16"/>
    <p:sldId id="276" r:id="rId17"/>
    <p:sldId id="267" r:id="rId18"/>
    <p:sldId id="268" r:id="rId19"/>
    <p:sldId id="277" r:id="rId20"/>
    <p:sldId id="270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15A570-D224-4713-AE00-AEE0471FE1A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6D973-3F50-49D7-BADD-AECEC52C4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6D973-3F50-49D7-BADD-AECEC52C48B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B043-5B3B-4D46-A4C2-92F8A3488245}" type="datetimeFigureOut">
              <a:rPr lang="ru-RU" smtClean="0"/>
              <a:pPr/>
              <a:t>08.10.2020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7B3D6F-2383-490F-809B-8667BBDD79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B043-5B3B-4D46-A4C2-92F8A3488245}" type="datetimeFigureOut">
              <a:rPr lang="ru-RU" smtClean="0"/>
              <a:pPr/>
              <a:t>08.10.2020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3D6F-2383-490F-809B-8667BBDD79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B043-5B3B-4D46-A4C2-92F8A3488245}" type="datetimeFigureOut">
              <a:rPr lang="ru-RU" smtClean="0"/>
              <a:pPr/>
              <a:t>08.10.2020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3D6F-2383-490F-809B-8667BBDD79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D8B043-5B3B-4D46-A4C2-92F8A3488245}" type="datetimeFigureOut">
              <a:rPr lang="ru-RU" smtClean="0"/>
              <a:pPr/>
              <a:t>08.10.2020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27B3D6F-2383-490F-809B-8667BBDD79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B043-5B3B-4D46-A4C2-92F8A3488245}" type="datetimeFigureOut">
              <a:rPr lang="ru-RU" smtClean="0"/>
              <a:pPr/>
              <a:t>08.10.2020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3D6F-2383-490F-809B-8667BBDD79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B043-5B3B-4D46-A4C2-92F8A3488245}" type="datetimeFigureOut">
              <a:rPr lang="ru-RU" smtClean="0"/>
              <a:pPr/>
              <a:t>08.10.2020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3D6F-2383-490F-809B-8667BBDD79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3D6F-2383-490F-809B-8667BBDD79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B043-5B3B-4D46-A4C2-92F8A3488245}" type="datetimeFigureOut">
              <a:rPr lang="ru-RU" smtClean="0"/>
              <a:pPr/>
              <a:t>08.10.2020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B043-5B3B-4D46-A4C2-92F8A3488245}" type="datetimeFigureOut">
              <a:rPr lang="ru-RU" smtClean="0"/>
              <a:pPr/>
              <a:t>08.10.2020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3D6F-2383-490F-809B-8667BBDD79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B043-5B3B-4D46-A4C2-92F8A3488245}" type="datetimeFigureOut">
              <a:rPr lang="ru-RU" smtClean="0"/>
              <a:pPr/>
              <a:t>08.10.2020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3D6F-2383-490F-809B-8667BBDD79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D8B043-5B3B-4D46-A4C2-92F8A3488245}" type="datetimeFigureOut">
              <a:rPr lang="ru-RU" smtClean="0"/>
              <a:pPr/>
              <a:t>08.10.2020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27B3D6F-2383-490F-809B-8667BBDD79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B043-5B3B-4D46-A4C2-92F8A3488245}" type="datetimeFigureOut">
              <a:rPr lang="ru-RU" smtClean="0"/>
              <a:pPr/>
              <a:t>08.10.2020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7B3D6F-2383-490F-809B-8667BBDD79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D8B043-5B3B-4D46-A4C2-92F8A3488245}" type="datetimeFigureOut">
              <a:rPr lang="ru-RU" smtClean="0"/>
              <a:pPr/>
              <a:t>08.10.2020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27B3D6F-2383-490F-809B-8667BBDD79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5214950"/>
            <a:ext cx="6758006" cy="1143000"/>
          </a:xfrm>
        </p:spPr>
        <p:txBody>
          <a:bodyPr/>
          <a:lstStyle/>
          <a:p>
            <a:r>
              <a:rPr lang="ru-RU" dirty="0" smtClean="0"/>
              <a:t>Учитель </a:t>
            </a:r>
            <a:r>
              <a:rPr lang="ru-RU" dirty="0" smtClean="0"/>
              <a:t>ОБЖ МБОУ </a:t>
            </a:r>
            <a:r>
              <a:rPr lang="ru-RU" dirty="0" smtClean="0"/>
              <a:t>«НОШ г. Макарова», </a:t>
            </a:r>
            <a:br>
              <a:rPr lang="ru-RU" dirty="0" smtClean="0"/>
            </a:br>
            <a:r>
              <a:rPr lang="ru-RU" dirty="0" smtClean="0"/>
              <a:t>Чупрова Анна Владимировна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33732"/>
            <a:ext cx="9144000" cy="1981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«Самый страшный день в году»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429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Виктор Талалихин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857232"/>
            <a:ext cx="864399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 ночь на седьмое августа 1941 года во время патрулирования южнее Подольска Талалихин начал перехват немецкого бомбардировщика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Хейнкеля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−111». Расстреляв патроны, советский лётчик видел, что сбить вражеский самолёт не удалось, тогда и было принято решение пойти на таран. От удара собственный самолёт Талалихина перевернулся, и лётчик был вынужден бросить управление и прыгать с парашютом. Виктору удалось удачно приземлиться, тогда как вражеский бомбардировщик был уничтожен.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143380"/>
            <a:ext cx="850112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 следующий день после совершения тарана по радио было объявлено всей стране о боевом подвиге Талалихина. А уже девятого августа в газетах был напечатан портрет героя и указ президиума Верховного Совета СССР о присвоении лётчику звания Героя Советского Союза. Двадцати двух летнему юноше вручили медаль «Золотая звезда» и Орден Ленина.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10001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Зоя Космодемьянская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714356"/>
            <a:ext cx="85725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31 октября 1941 года Зоя вместе с другими добровольцами - комсомольцами была доставлена в диверсионную школу. После трёх дней обучения девушка стала бойцом разведывательно-диверсионной части («партизанской части 9903 штаба Западного фронта»). Руководители войсковой части предупреждали, что участники этой операции фактически являются смертниками, уровень потери бойцов составит 95%. Также новобранцы были предупреждены о пытках в плену и смерти. Зоя Космодемьянская, как и многие другие добровольцы, не дрогнула, она была готова сражаться за победу Советского Союза в этой страшной войне. Тогда Космодемьянской было всего 18 лет, её жизнь только начиналась, но Великая война перечеркнула жизнь юной Зои.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50070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Команда диверсантов получила задание сжечь десять населенных пунктов в течение 5-7 дней. Группе, в которую входила и Зоя, выдали бутылки с зажигательной смесью и сухой паек на 5 дней.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86439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Космодемьянская успела поджечь три дома, а так же уничтожить немецкий транспорт. Вечером 28 ноября при попытке поджечь сарай, Зоя была схвачена немцами. Ее допрашивали три офицера. Известно, что девушка назвалась Таней и не говорила ничего о своём разведывательном отряде. Немецкие палачи жестоко пытали девушку, они хотели узнать кто и зачем прислал её. Со слов присутствующих известно, что Зою, раздев до гола, пороли ремнями, затем на протяжении четырех часов водили босой по снегу на морозе.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35743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10:30 следующего утра Космодемьянскую вывели на улицу, где уже была сооружена виселица. Весь народ заставили выйти на улицу смотреть на это «зрелище». На грудь Зое повесили табличку с надписью «Поджигательница домов». Затем ее поставили на ящик и накинули на шею петлю.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714752"/>
            <a:ext cx="8572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Тело Зои Космодемьянской провисело на улице месяц. Проходящие мимо солдаты неоднократно бессовестно издевались над ним. Под Новый 1942 год пьяные изверги-фашисты сняли с повещенной одежду и искололи тело ножами, отрезав одну грудь. После таких издевательств было приказано снять тело и захоронить за деревней. В последствие тело Зои Космодемьянской было перезахоронено в Москве на Новодевичьем кладбище.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5857892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16 февраля 1942 года Зое Космодемьянской было присвоено звание Героя Советского Союза.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7155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Елизавета Чайкина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785794"/>
            <a:ext cx="8643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21 год Лиза вступила в ряды Коммунистической партии, её избрали секретарем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Пеновского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райкомитета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комсомола и депутатом райсовета. Перед началом Великой Отечественной войны Чайкина окончила спецкурсы для комсомольских и партийных работников в Калинине ныне —Тверь.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714620"/>
            <a:ext cx="87154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фашисты оккупировали Калининскую область, обком комсомола поставил перед Лизой задачу организовать партизанский отряд в своем районе. Чайкина привела в лес 70 надежных ребят. Они прошли стрелковую подготовку и влились в партизанскую бригаду. Лиза Чайкина стала командиром разведгруппы, участвовала в боях, диверсионных операциях.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000636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22 ноября 1941 году Лиза Чайкина направилась в районный центр, чтобы выяснить численность и дислокацию гитлеровского гарнизона. </a:t>
            </a: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50112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Она остановилась у своей подруги Маруси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Купоровой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(на хуторе Красное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Покатище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Местный конюх со своим сыном увидели незнакомую гостью и донесли об этом в гестапо. Немцы ворвались ночью в дом Маруси, расстреляли всю ее семью, а Лизу арестовали. Юная партизанка стойко перенесла жестокие пытки европейских цивилизаторов, но не выдала ни малейшей информации не только о своих товарищах и явочных квартирах, но и даже своего имени. Её предала одна из жительниц хутора (кстати, она и конюх с сыном после освобождения области были преданы суду военного трибунала и расстреляны). Лизу Чайкину фашисты расстреляли 23 ноября 1941 года. Причем ее последними словами стали: «Наши придут. Победа будет за нами!»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143512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Сразу же после освобождения области Лизе посмертно было присвоено звание Героя Советского Союза. Похоронили её в братской могиле поселка Пено.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</a:rPr>
              <a:t>Марите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Мельникайте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142984"/>
            <a:ext cx="87154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июне 1942 года добровольцем ушла на фронт. Прошла подготовку в школе диверсантов в Балахне, и с мая 1943 года работала в тылу врага секретарем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Зарасайского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подпольного уездного комитета комсомола Литвы. Участвовала в организации и боевых действиях партизанского отряда на временно оккупированных территориях Белоруссии и Литвы.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Партизаны пускали под откос вражеские поезда с военной техникой, взрывали склады, совершали налеты на гарнизоны противника, жгли поместья и хозяйства, захваченные гитлеровскими колонистами.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Марите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была в отряде самым активным бойцом. Участвовала в диверсиях, ходила в разведку, вела большую работу среди жителей.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5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Летом 1943 года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Мельникайте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направили во главе группы партизан на выполнение важного задания. В лесу они наткнулись на карательный отряд. Во время неравного боя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Марите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была ранена и захвачена в плен. Храбрая девушка не выдала месторасположение отряда. Ее казнили 13 июля 1943 года на площади села Дукштас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643182"/>
            <a:ext cx="84296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Похоронена на берегу озера Зарасай близ одноименного города. В постсоветское время памятник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Марите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Мельникайте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установленный в 1955 году, перенесен в парк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Грутас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 «наследие советского прошлого».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образцовое выполнение боевых заданий командования в тылу врага Указом Президиума Верховного Совета СССР от 22 марта 1944 года Марии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Иозовне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Мельникайте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посмертно присвоено звание Героя Советского союза.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Зина Портнова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071546"/>
            <a:ext cx="91440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Ленинградская школьница Зина Портнова в июне 1941 года приехала с младшей сестрой Галей на летние каникулы к бабушке в деревню. Ей было пятнадцать... Сначала она устроилась подсобной рабочей в столовой для немецких офицеров. И вскоре вместе с подругой осуществила дерзкую операцию – отравила более ста гитлеровцев. Ее могли схватить сразу, но за ней стали следить, поэтому она ушла к партизанам. </a:t>
            </a:r>
            <a:b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выполнения очередного задания ее схватили каратели. Долго пытали. Во время одного из допросов девушка, едва следователь отвернулся, схватила со стола пистолет, которым он ей только что угрожал, и застрелила его. Выскочила в окно, сразила выстрелом часового и бросилась к реке. За ней кинулся другой часовой. Зина, спрятавшись за кустом, хотела застрелить и его, но оружие дало осечку… </a:t>
            </a:r>
            <a:b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Потом ее уже не допрашивали, а методично мучили, издевались. Выкололи глаза, отрезали уши. Загоняли под ногти иголки, выкручивали руки и ноги… 13 января 1944 года Зину Портнову расстреляли.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428604"/>
            <a:ext cx="8572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мужество и отвагу, проявленные в годы войны более 3,5 млн. мальчишек  и девчонок были награждены орденами и медалями Советского Союза. 7000 удостоены звания Героя Советского Союза.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ОШ\Desktop\481370-56ad95e260396d570526cdd63683c63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00240"/>
            <a:ext cx="3429024" cy="1962150"/>
          </a:xfrm>
          <a:prstGeom prst="rect">
            <a:avLst/>
          </a:prstGeom>
          <a:noFill/>
        </p:spPr>
      </p:pic>
      <p:pic>
        <p:nvPicPr>
          <p:cNvPr id="5124" name="Picture 4" descr="C:\Users\НОШ\Desktop\36c1dd039e6a3d76b6e05d0b05770c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000240"/>
            <a:ext cx="5039192" cy="4500594"/>
          </a:xfrm>
          <a:prstGeom prst="rect">
            <a:avLst/>
          </a:prstGeom>
          <a:noFill/>
        </p:spPr>
      </p:pic>
      <p:pic>
        <p:nvPicPr>
          <p:cNvPr id="5125" name="Picture 5" descr="C:\Users\НОШ\Desktop\regnum_picture_1460318466398741_norm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000504"/>
            <a:ext cx="3429024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НОШ\Desktop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15436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58579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 в истории человечества войны более  жестокой и страшной, чем Великая Отечественная 1941 – 1945 годов!  Нет в истории и подвига более яркого и бессмертного, чем несгибаемое мужество солдата Победы. Поклонимся светлой памяти павших в боях солдат Отчизны.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(Е.В. Вучетич)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66"/>
            <a:ext cx="8143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Огонь вечной памяти горит не угасая во многих городах России. В каждом городе и селе России стоят памятники погибшим. В День Победы 9 мая мы вспоминаем с благодарностью всех павших и выстоявших в Великой Отечественной войне. Минутой молчания мы чтим всех, кто отстоял независимость нашего Отечества. (вставить картинки,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инфа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 телефона).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Users\НОШ\Desktop\i-250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071810"/>
            <a:ext cx="8429684" cy="3486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214290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Хочу, спасибо, я сказать: за мир, свободу, за весну,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труд, за голод и за боль, что ты пронес через войну.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Спасибо! Не жалел ты жизни за всех людей и за меня.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 послужил своей Отчизне.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Солдат! Мы помним все тебя.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Users\НОШ\Desktop\image_590feb534c7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357430"/>
            <a:ext cx="9001156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«Память мне стучится в сердце»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57818" y="1500174"/>
            <a:ext cx="342902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Они легли на поле боя,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Жить начинавшие едва.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было небо голубое,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Была зелёная трава.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 всей России обелиски,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Как души, рвутся из земли.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Они прикрыли жизнь собою,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Жить начинавшие едва,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Чтоб было небо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голубое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Была зелёная трава.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ОШ\Desktop\35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4896622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850112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Советские солдаты героически сражались с превосходящим по силе и численности противником.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Многие солдаты и офицеры за героизм и мужество были удостоены высших военных наград. Многие города, где проходили ожесточенные бои, были удостоены звания город – герой 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2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КОМСОМОЛЬЦЫ – ГЕРОИ СОВЕТСКОГО СОЮЗА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НОШ\Desktop\978540437e9e48df_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8715436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Тимур Фрунзе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14282" y="1000108"/>
            <a:ext cx="871543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конце декабря 1941 года лётчик-истребитель лейтенант Фрунзе получил назначение в 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161-й истребительный авиационный полк.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 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 января 1942 года 161 истребительный авиационный полк  в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составе  57-й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смешанной авиационной дивизии Северо-Западного фронта участвовал в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Демянской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наступательной операции.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Фрунзе совершил 9 успешных боевых вылетов: 4 на прикрытие своего аэродрома и 5 на прикрытие наземных войск в районе города Старая Русса(Новгородская область). За три встречи с воздушным противником в двух боях сбил лично два и в паре с ведомым один самолёт противника. Общий налёт — 10 часов 57 минут, боевой — 8 часов 57 минут.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50112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19января 1942 года, при выполнении боевого задания по прикрытию войск, Фрунзе в паре с командиром звена и ведущим пары лейтенантом Иваном Шутовым, патрулируя в районе Старой Руссы, обнаружили 30 бомбардировщиков в сопровождении истребителей. Приняв решение атаковать, сбили корректировщик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Хеншель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Hs.126. В завязавшемся бою с четырьмя истребителями Bf-109 и Ме-115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сбили один Ме-109. Вскоре к бою присоединились ещё 3 Ме-115, и самолёт Шутова был подбит. Прикрывая повреждённый самолёт товарища, Тимур Фрунзе израсходовал весь боекомплект и был сбит.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4429132"/>
            <a:ext cx="83582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воинскими почестями лейтенант Фрунзе был похоронен на Ямском кладбище в посёлке Крестцы. После войны, в 1950-х годах, по желанию сестры Татьяны, перезахоронен на Новодевичьем кладбище в Москве.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0012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Александр Матросов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071546"/>
            <a:ext cx="86439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январе 1943 года, вместе с другими курсантами – добровольцами маршевой роты отправился на фронт. С 25 февраля 1943 г, проходил службу во 2-ом отдельном стрелковом батальоне 91-й отдельной Сибирской добровольческой бригады им. В.И. Сталина.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Свой, прогремевший на всю страну подвиг, он совершил 27 февраля 1943 г, когда  батальон пошел в атаку на опорный пункт недалеко от деревни Чернушки Псковской области. Выходя из леса на опушку, наши солдаты попали под пулеметный огонь, источником которого были три дзота немцев, прикрывавших подступы к деревне. На уничтожение огневых точек противника были посланы штурмовые группы по 2 человека.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85725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Две точки были подавлены быстро, а третьему пулемет удавалось довольно долго простреливать всю лощину, расположенную перед деревней. В очередной попытке заставить пулемет замолчать, в сторону врага поползли рядовые Александр Матросов и Петр Огурцов. Когда Огурцов получил ранение, Матросов решил довести дело до конца самостоятельно, бросил на дзот две гранаты, и тот затих. Но вскоре фашисты вновь открыли огонь по советским солдатам. Тогда Александр резко бросился к амбразуре пулемета и закрыл ее своим телом. Этот подвиг стоил ему жизни, благодаря этому, батальон смог выполнить свою боевую задачу – так гласит официальная версия биографии отважного героя.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4929198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19.06.1943 года, красноармеец Матросов Александр Матвеевич посмертно был удостоен звания Героя Советского Союза.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230</TotalTime>
  <Words>1266</Words>
  <Application>Microsoft Office PowerPoint</Application>
  <PresentationFormat>Экран (4:3)</PresentationFormat>
  <Paragraphs>53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Бумажная</vt:lpstr>
      <vt:lpstr>«Самый страшный день в году»</vt:lpstr>
      <vt:lpstr>Нет в истории человечества войны более  жестокой и страшной, чем Великая Отечественная 1941 – 1945 годов!  Нет в истории и подвига более яркого и бессмертного, чем несгибаемое мужество солдата Победы. Поклонимся светлой памяти павших в боях солдат Отчизны.                                                 (Е.В. Вучетич)</vt:lpstr>
      <vt:lpstr>«Память мне стучится в сердце»</vt:lpstr>
      <vt:lpstr>Слайд 4</vt:lpstr>
      <vt:lpstr>КОМСОМОЛЬЦЫ – ГЕРОИ СОВЕТСКОГО СОЮЗА</vt:lpstr>
      <vt:lpstr>Тимур Фрунзе</vt:lpstr>
      <vt:lpstr>Слайд 7</vt:lpstr>
      <vt:lpstr>Александр Матросов</vt:lpstr>
      <vt:lpstr>Слайд 9</vt:lpstr>
      <vt:lpstr>Виктор Талалихин</vt:lpstr>
      <vt:lpstr>Зоя Космодемьянская</vt:lpstr>
      <vt:lpstr>Слайд 12</vt:lpstr>
      <vt:lpstr>Елизавета Чайкина</vt:lpstr>
      <vt:lpstr>Слайд 14</vt:lpstr>
      <vt:lpstr>Марите Мельникайте</vt:lpstr>
      <vt:lpstr>Слайд 16</vt:lpstr>
      <vt:lpstr>Зина Портнова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«Самый страшный день в году»</dc:title>
  <dc:creator>НОШ</dc:creator>
  <cp:lastModifiedBy>НОШ</cp:lastModifiedBy>
  <cp:revision>27</cp:revision>
  <dcterms:created xsi:type="dcterms:W3CDTF">2019-11-04T22:59:54Z</dcterms:created>
  <dcterms:modified xsi:type="dcterms:W3CDTF">2020-10-07T21:32:08Z</dcterms:modified>
</cp:coreProperties>
</file>