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FEE7E-C63D-42EC-A068-20D22C1E1E4D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5D58B-1D88-4C6F-805C-4838423C88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01.04.2018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973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Семья.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Семейные ценности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post-3307-12858012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2246306" cy="2246306"/>
          </a:xfrm>
          <a:prstGeom prst="rect">
            <a:avLst/>
          </a:prstGeom>
          <a:noFill/>
        </p:spPr>
      </p:pic>
      <p:pic>
        <p:nvPicPr>
          <p:cNvPr id="1027" name="Picture 3" descr="C:\Users\User\Desktop\элемент-чертежа-солнца-вектор-9332541.jpg"/>
          <p:cNvPicPr>
            <a:picLocks noChangeAspect="1" noChangeArrowheads="1"/>
          </p:cNvPicPr>
          <p:nvPr/>
        </p:nvPicPr>
        <p:blipFill>
          <a:blip r:embed="rId3" cstate="print"/>
          <a:srcRect b="12638"/>
          <a:stretch>
            <a:fillRect/>
          </a:stretch>
        </p:blipFill>
        <p:spPr bwMode="auto">
          <a:xfrm>
            <a:off x="5143504" y="642918"/>
            <a:ext cx="2676516" cy="2500330"/>
          </a:xfrm>
          <a:prstGeom prst="rect">
            <a:avLst/>
          </a:prstGeom>
          <a:noFill/>
        </p:spPr>
      </p:pic>
      <p:pic>
        <p:nvPicPr>
          <p:cNvPr id="1028" name="Picture 4" descr="C:\Users\User\Desktop\depositphotos_12715834-stock-illustration-hand-holding-hear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286124"/>
            <a:ext cx="2440800" cy="2500331"/>
          </a:xfrm>
          <a:prstGeom prst="rect">
            <a:avLst/>
          </a:prstGeom>
          <a:noFill/>
        </p:spPr>
      </p:pic>
      <p:pic>
        <p:nvPicPr>
          <p:cNvPr id="1029" name="Picture 5" descr="C:\Users\User\Desktop\b10a909bf6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3357562"/>
            <a:ext cx="2928958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6" descr="https://ds03.infourok.ru/uploads/ex/022e/00003cc5-db0297a3/hello_html_777695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500042"/>
            <a:ext cx="5106988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odnoklasnyk.com/wp-content/uploads/images/foto_gerb_moya_semya_raskraska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857232"/>
            <a:ext cx="3095647" cy="2321735"/>
          </a:xfrm>
          <a:prstGeom prst="rect">
            <a:avLst/>
          </a:prstGeom>
          <a:noFill/>
        </p:spPr>
      </p:pic>
      <p:pic>
        <p:nvPicPr>
          <p:cNvPr id="17412" name="Picture 4" descr="http://dvp32.ru/wp-content/uploads/2015/11/GS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928670"/>
            <a:ext cx="2000264" cy="2250297"/>
          </a:xfrm>
          <a:prstGeom prst="rect">
            <a:avLst/>
          </a:prstGeom>
          <a:noFill/>
        </p:spPr>
      </p:pic>
      <p:pic>
        <p:nvPicPr>
          <p:cNvPr id="17414" name="Picture 6" descr="http://www.maam.ru/upload/blogs/detsad-272322-1492608956.jpg"/>
          <p:cNvPicPr>
            <a:picLocks noChangeAspect="1" noChangeArrowheads="1"/>
          </p:cNvPicPr>
          <p:nvPr/>
        </p:nvPicPr>
        <p:blipFill>
          <a:blip r:embed="rId4"/>
          <a:srcRect l="7692" t="16279" r="5128" b="9302"/>
          <a:stretch>
            <a:fillRect/>
          </a:stretch>
        </p:blipFill>
        <p:spPr bwMode="auto">
          <a:xfrm>
            <a:off x="1214414" y="3532584"/>
            <a:ext cx="2643206" cy="3039687"/>
          </a:xfrm>
          <a:prstGeom prst="rect">
            <a:avLst/>
          </a:prstGeom>
          <a:noFill/>
        </p:spPr>
      </p:pic>
      <p:pic>
        <p:nvPicPr>
          <p:cNvPr id="17416" name="Picture 8" descr="http://ds149.ucoz.ru/_nw/1/2388687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3500438"/>
            <a:ext cx="2386028" cy="298251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138</TotalTime>
  <Words>2</Words>
  <PresentationFormat>Экран 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Поток</vt:lpstr>
      <vt:lpstr>Семья. Семейные ценности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Семья. Семейные ценности</dc:title>
  <dc:creator>User</dc:creator>
  <cp:lastModifiedBy>User</cp:lastModifiedBy>
  <cp:revision>16</cp:revision>
  <dcterms:created xsi:type="dcterms:W3CDTF">2018-03-29T08:13:09Z</dcterms:created>
  <dcterms:modified xsi:type="dcterms:W3CDTF">2018-04-01T15:17:37Z</dcterms:modified>
</cp:coreProperties>
</file>