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6" r:id="rId3"/>
    <p:sldId id="268" r:id="rId4"/>
    <p:sldId id="277" r:id="rId5"/>
    <p:sldId id="269" r:id="rId6"/>
    <p:sldId id="270" r:id="rId7"/>
    <p:sldId id="273" r:id="rId8"/>
    <p:sldId id="274" r:id="rId9"/>
    <p:sldId id="275" r:id="rId10"/>
    <p:sldId id="278" r:id="rId11"/>
    <p:sldId id="256" r:id="rId12"/>
    <p:sldId id="257" r:id="rId13"/>
    <p:sldId id="258" r:id="rId14"/>
    <p:sldId id="259" r:id="rId15"/>
    <p:sldId id="261" r:id="rId16"/>
    <p:sldId id="260" r:id="rId17"/>
    <p:sldId id="262" r:id="rId18"/>
    <p:sldId id="265" r:id="rId19"/>
    <p:sldId id="279" r:id="rId20"/>
    <p:sldId id="276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5" autoAdjust="0"/>
    <p:restoredTop sz="94660"/>
  </p:normalViewPr>
  <p:slideViewPr>
    <p:cSldViewPr snapToGrid="0">
      <p:cViewPr varScale="1">
        <p:scale>
          <a:sx n="84" d="100"/>
          <a:sy n="84" d="100"/>
        </p:scale>
        <p:origin x="110" y="1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EA706-0429-4991-9998-F2F149AA01D1}" type="datetimeFigureOut">
              <a:rPr lang="ru-RU" smtClean="0"/>
              <a:t>03.10.2016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2C84D-4CDD-4ED3-BA73-6C9852119D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718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EA706-0429-4991-9998-F2F149AA01D1}" type="datetimeFigureOut">
              <a:rPr lang="ru-RU" smtClean="0"/>
              <a:t>03.10.2016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2C84D-4CDD-4ED3-BA73-6C9852119D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9425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EA706-0429-4991-9998-F2F149AA01D1}" type="datetimeFigureOut">
              <a:rPr lang="ru-RU" smtClean="0"/>
              <a:t>03.10.2016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2C84D-4CDD-4ED3-BA73-6C9852119D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953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EA706-0429-4991-9998-F2F149AA01D1}" type="datetimeFigureOut">
              <a:rPr lang="ru-RU" smtClean="0"/>
              <a:t>03.10.2016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2C84D-4CDD-4ED3-BA73-6C9852119D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543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EA706-0429-4991-9998-F2F149AA01D1}" type="datetimeFigureOut">
              <a:rPr lang="ru-RU" smtClean="0"/>
              <a:t>03.10.2016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2C84D-4CDD-4ED3-BA73-6C9852119D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5073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EA706-0429-4991-9998-F2F149AA01D1}" type="datetimeFigureOut">
              <a:rPr lang="ru-RU" smtClean="0"/>
              <a:t>03.10.2016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2C84D-4CDD-4ED3-BA73-6C9852119D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8360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EA706-0429-4991-9998-F2F149AA01D1}" type="datetimeFigureOut">
              <a:rPr lang="ru-RU" smtClean="0"/>
              <a:t>03.10.2016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2C84D-4CDD-4ED3-BA73-6C9852119D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8159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EA706-0429-4991-9998-F2F149AA01D1}" type="datetimeFigureOut">
              <a:rPr lang="ru-RU" smtClean="0"/>
              <a:t>03.10.2016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2C84D-4CDD-4ED3-BA73-6C9852119D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3379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EA706-0429-4991-9998-F2F149AA01D1}" type="datetimeFigureOut">
              <a:rPr lang="ru-RU" smtClean="0"/>
              <a:t>03.10.2016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2C84D-4CDD-4ED3-BA73-6C9852119D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2301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EA706-0429-4991-9998-F2F149AA01D1}" type="datetimeFigureOut">
              <a:rPr lang="ru-RU" smtClean="0"/>
              <a:t>03.10.2016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2C84D-4CDD-4ED3-BA73-6C9852119D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9876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EA706-0429-4991-9998-F2F149AA01D1}" type="datetimeFigureOut">
              <a:rPr lang="ru-RU" smtClean="0"/>
              <a:t>03.10.2016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2C84D-4CDD-4ED3-BA73-6C9852119D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0058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EA706-0429-4991-9998-F2F149AA01D1}" type="datetimeFigureOut">
              <a:rPr lang="ru-RU" smtClean="0"/>
              <a:t>03.10.2016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B2C84D-4CDD-4ED3-BA73-6C9852119D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7010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image" Target="../media/image22.jpeg"/><Relationship Id="rId7" Type="http://schemas.openxmlformats.org/officeDocument/2006/relationships/image" Target="../media/image20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23.jpeg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3.jpg"/><Relationship Id="rId7" Type="http://schemas.openxmlformats.org/officeDocument/2006/relationships/image" Target="../media/image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6368" y="423564"/>
            <a:ext cx="6193896" cy="6434436"/>
          </a:xfrm>
        </p:spPr>
      </p:pic>
    </p:spTree>
    <p:extLst>
      <p:ext uri="{BB962C8B-B14F-4D97-AF65-F5344CB8AC3E}">
        <p14:creationId xmlns:p14="http://schemas.microsoft.com/office/powerpoint/2010/main" val="159266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888" y="1"/>
            <a:ext cx="6230112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30752"/>
            <a:ext cx="5961888" cy="31272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961888" cy="3730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47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016" y="0"/>
            <a:ext cx="12320016" cy="7016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510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7158" y="-1800866"/>
            <a:ext cx="12857582" cy="10284070"/>
          </a:xfrm>
        </p:spPr>
      </p:pic>
    </p:spTree>
    <p:extLst>
      <p:ext uri="{BB962C8B-B14F-4D97-AF65-F5344CB8AC3E}">
        <p14:creationId xmlns:p14="http://schemas.microsoft.com/office/powerpoint/2010/main" val="23735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1243584"/>
            <a:ext cx="10515600" cy="1243584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1224" y="173736"/>
            <a:ext cx="9942576" cy="7190792"/>
          </a:xfrm>
        </p:spPr>
      </p:pic>
    </p:spTree>
    <p:extLst>
      <p:ext uri="{BB962C8B-B14F-4D97-AF65-F5344CB8AC3E}">
        <p14:creationId xmlns:p14="http://schemas.microsoft.com/office/powerpoint/2010/main" val="348738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" y="0"/>
            <a:ext cx="11917680" cy="6986016"/>
          </a:xfrm>
        </p:spPr>
      </p:pic>
    </p:spTree>
    <p:extLst>
      <p:ext uri="{BB962C8B-B14F-4D97-AF65-F5344CB8AC3E}">
        <p14:creationId xmlns:p14="http://schemas.microsoft.com/office/powerpoint/2010/main" val="325627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1142999"/>
            <a:ext cx="10515600" cy="959484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809" y="128016"/>
            <a:ext cx="10603992" cy="6543958"/>
          </a:xfrm>
        </p:spPr>
      </p:pic>
    </p:spTree>
    <p:extLst>
      <p:ext uri="{BB962C8B-B14F-4D97-AF65-F5344CB8AC3E}">
        <p14:creationId xmlns:p14="http://schemas.microsoft.com/office/powerpoint/2010/main" val="4213848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792" y="490349"/>
            <a:ext cx="6245352" cy="6194655"/>
          </a:xfrm>
        </p:spPr>
      </p:pic>
    </p:spTree>
    <p:extLst>
      <p:ext uri="{BB962C8B-B14F-4D97-AF65-F5344CB8AC3E}">
        <p14:creationId xmlns:p14="http://schemas.microsoft.com/office/powerpoint/2010/main" val="4262852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70137"/>
            <a:ext cx="10628376" cy="6642736"/>
          </a:xfrm>
        </p:spPr>
      </p:pic>
    </p:spTree>
    <p:extLst>
      <p:ext uri="{BB962C8B-B14F-4D97-AF65-F5344CB8AC3E}">
        <p14:creationId xmlns:p14="http://schemas.microsoft.com/office/powerpoint/2010/main" val="3148758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838200" y="-192024"/>
            <a:ext cx="10515600" cy="55714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4856" y="0"/>
            <a:ext cx="3057143" cy="216712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97630" cy="230859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030" y="768354"/>
            <a:ext cx="3064562" cy="229467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12768" flipV="1">
            <a:off x="5537046" y="1179642"/>
            <a:ext cx="2789209" cy="203991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5" y="4418651"/>
            <a:ext cx="2871690" cy="217099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878" y="3415476"/>
            <a:ext cx="2407297" cy="329799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082" y="4226767"/>
            <a:ext cx="3978728" cy="2486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80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872" y="-118872"/>
            <a:ext cx="12310872" cy="6976872"/>
          </a:xfrm>
        </p:spPr>
      </p:pic>
    </p:spTree>
    <p:extLst>
      <p:ext uri="{BB962C8B-B14F-4D97-AF65-F5344CB8AC3E}">
        <p14:creationId xmlns:p14="http://schemas.microsoft.com/office/powerpoint/2010/main" val="1271258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945" y="0"/>
            <a:ext cx="6587040" cy="7081068"/>
          </a:xfrm>
        </p:spPr>
      </p:pic>
    </p:spTree>
    <p:extLst>
      <p:ext uri="{BB962C8B-B14F-4D97-AF65-F5344CB8AC3E}">
        <p14:creationId xmlns:p14="http://schemas.microsoft.com/office/powerpoint/2010/main" val="724634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192" y="204356"/>
            <a:ext cx="8907779" cy="6362699"/>
          </a:xfrm>
        </p:spPr>
      </p:pic>
    </p:spTree>
    <p:extLst>
      <p:ext uri="{BB962C8B-B14F-4D97-AF65-F5344CB8AC3E}">
        <p14:creationId xmlns:p14="http://schemas.microsoft.com/office/powerpoint/2010/main" val="3081605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4608" y="236048"/>
            <a:ext cx="8742784" cy="6371859"/>
          </a:xfrm>
        </p:spPr>
      </p:pic>
    </p:spTree>
    <p:extLst>
      <p:ext uri="{BB962C8B-B14F-4D97-AF65-F5344CB8AC3E}">
        <p14:creationId xmlns:p14="http://schemas.microsoft.com/office/powerpoint/2010/main" val="116146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198" y="210771"/>
            <a:ext cx="6871250" cy="6752576"/>
          </a:xfrm>
        </p:spPr>
      </p:pic>
    </p:spTree>
    <p:extLst>
      <p:ext uri="{BB962C8B-B14F-4D97-AF65-F5344CB8AC3E}">
        <p14:creationId xmlns:p14="http://schemas.microsoft.com/office/powerpoint/2010/main" val="3307110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7367" y="215836"/>
            <a:ext cx="10515600" cy="1325563"/>
          </a:xfrm>
        </p:spPr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526" y="528020"/>
            <a:ext cx="9035727" cy="5426484"/>
          </a:xfrm>
        </p:spPr>
      </p:pic>
    </p:spTree>
    <p:extLst>
      <p:ext uri="{BB962C8B-B14F-4D97-AF65-F5344CB8AC3E}">
        <p14:creationId xmlns:p14="http://schemas.microsoft.com/office/powerpoint/2010/main" val="1259172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136" y="230918"/>
            <a:ext cx="6714744" cy="6714744"/>
          </a:xfrm>
        </p:spPr>
      </p:pic>
    </p:spTree>
    <p:extLst>
      <p:ext uri="{BB962C8B-B14F-4D97-AF65-F5344CB8AC3E}">
        <p14:creationId xmlns:p14="http://schemas.microsoft.com/office/powerpoint/2010/main" val="833402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824" y="662781"/>
            <a:ext cx="9912350" cy="6195219"/>
          </a:xfrm>
        </p:spPr>
      </p:pic>
    </p:spTree>
    <p:extLst>
      <p:ext uri="{BB962C8B-B14F-4D97-AF65-F5344CB8AC3E}">
        <p14:creationId xmlns:p14="http://schemas.microsoft.com/office/powerpoint/2010/main" val="3618426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0"/>
            <a:ext cx="10131490" cy="7074059"/>
          </a:xfrm>
        </p:spPr>
      </p:pic>
    </p:spTree>
    <p:extLst>
      <p:ext uri="{BB962C8B-B14F-4D97-AF65-F5344CB8AC3E}">
        <p14:creationId xmlns:p14="http://schemas.microsoft.com/office/powerpoint/2010/main" val="2865229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686" y="0"/>
            <a:ext cx="2358314" cy="2535188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6602" y="4912329"/>
            <a:ext cx="2526601" cy="184142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439102"/>
            <a:ext cx="3409950" cy="20478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3187" y="1049049"/>
            <a:ext cx="3038342" cy="320674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87952"/>
            <a:ext cx="3577131" cy="223570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1016" y="4434840"/>
            <a:ext cx="3090672" cy="215798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2039" y="640895"/>
            <a:ext cx="2500873" cy="2457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36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Широкоэкранный</PresentationFormat>
  <Paragraphs>0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9</cp:revision>
  <dcterms:created xsi:type="dcterms:W3CDTF">2016-10-03T10:27:37Z</dcterms:created>
  <dcterms:modified xsi:type="dcterms:W3CDTF">2016-10-03T11:27:09Z</dcterms:modified>
</cp:coreProperties>
</file>