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84" r:id="rId2"/>
    <p:sldId id="285" r:id="rId3"/>
    <p:sldId id="281" r:id="rId4"/>
    <p:sldId id="282" r:id="rId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73" autoAdjust="0"/>
  </p:normalViewPr>
  <p:slideViewPr>
    <p:cSldViewPr>
      <p:cViewPr varScale="1">
        <p:scale>
          <a:sx n="81" d="100"/>
          <a:sy n="81" d="100"/>
        </p:scale>
        <p:origin x="-3186" y="-7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D77FC7-70F7-4978-BBED-2A75BE93F691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36712" y="179512"/>
            <a:ext cx="5402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МБОУ «Средняя образовательная школа №5»</a:t>
            </a:r>
            <a:b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дошкольная группа №8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91678" y="2771800"/>
            <a:ext cx="5366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ИССЛЕДОВАТЕЛЬСКИЙ  ПРОЕКТ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72816" y="3275856"/>
            <a:ext cx="3600400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Я – юный </a:t>
            </a:r>
            <a:r>
              <a:rPr lang="ru-RU" sz="2800" b="1" dirty="0" err="1" smtClean="0">
                <a:solidFill>
                  <a:srgbClr val="FF0000"/>
                </a:solidFill>
              </a:rPr>
              <a:t>блогер</a:t>
            </a:r>
            <a:r>
              <a:rPr lang="ru-RU" sz="2800" b="1" dirty="0" smtClean="0">
                <a:solidFill>
                  <a:srgbClr val="FF0000"/>
                </a:solidFill>
              </a:rPr>
              <a:t>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Подзаголовок 5"/>
          <p:cNvSpPr txBox="1">
            <a:spLocks/>
          </p:cNvSpPr>
          <p:nvPr/>
        </p:nvSpPr>
        <p:spPr>
          <a:xfrm>
            <a:off x="620688" y="5436096"/>
            <a:ext cx="5949280" cy="3384376"/>
          </a:xfrm>
          <a:prstGeom prst="rect">
            <a:avLst/>
          </a:prstGeom>
        </p:spPr>
        <p:txBody>
          <a:bodyPr vert="horz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400" b="0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Автор: Симбирцев Дмитрий, 6 лет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Руководитель: Власова О.П.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г. </a:t>
            </a:r>
            <a:r>
              <a:rPr kumimoji="0" lang="ru-RU" sz="2200" b="1" i="0" u="none" strike="noStrike" kern="1200" cap="all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Югорск</a:t>
            </a:r>
            <a:endParaRPr kumimoji="0" lang="ru-RU" sz="2200" b="1" i="0" u="none" strike="noStrike" kern="1200" cap="all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2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2021</a:t>
            </a:r>
            <a:endParaRPr kumimoji="0" lang="ru-RU" sz="22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6"/>
          <p:cNvSpPr>
            <a:spLocks noGrp="1"/>
          </p:cNvSpPr>
          <p:nvPr>
            <p:ph type="body" idx="1"/>
          </p:nvPr>
        </p:nvSpPr>
        <p:spPr>
          <a:xfrm>
            <a:off x="5373216" y="0"/>
            <a:ext cx="1656184" cy="395536"/>
          </a:xfrm>
        </p:spPr>
        <p:txBody>
          <a:bodyPr>
            <a:normAutofit/>
          </a:bodyPr>
          <a:lstStyle/>
          <a:p>
            <a:r>
              <a:rPr lang="ru-RU" sz="1200" b="1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Приложение 1</a:t>
            </a:r>
            <a:endParaRPr lang="ru-RU" sz="1200" b="1" dirty="0">
              <a:solidFill>
                <a:srgbClr val="00407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8680" y="395536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4070"/>
                </a:solidFill>
              </a:rPr>
              <a:t>В</a:t>
            </a:r>
            <a:r>
              <a:rPr lang="ru-RU" b="1" dirty="0" err="1" smtClean="0">
                <a:solidFill>
                  <a:srgbClr val="004070"/>
                </a:solidFill>
              </a:rPr>
              <a:t>идеоблог</a:t>
            </a:r>
            <a:r>
              <a:rPr lang="ru-RU" b="1" dirty="0" smtClean="0">
                <a:solidFill>
                  <a:srgbClr val="004070"/>
                </a:solidFill>
              </a:rPr>
              <a:t>: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smtClean="0">
                <a:solidFill>
                  <a:srgbClr val="FF0000"/>
                </a:solidFill>
              </a:rPr>
              <a:t>Банда-команда Никита и Дима</a:t>
            </a:r>
            <a:endParaRPr lang="ru-RU" dirty="0"/>
          </a:p>
        </p:txBody>
      </p:sp>
      <p:pic>
        <p:nvPicPr>
          <p:cNvPr id="8" name="Рисунок 7" descr="Фото страни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720" y="827584"/>
            <a:ext cx="5184576" cy="2465271"/>
          </a:xfrm>
          <a:prstGeom prst="rect">
            <a:avLst/>
          </a:prstGeom>
        </p:spPr>
      </p:pic>
      <p:pic>
        <p:nvPicPr>
          <p:cNvPr id="9" name="Рисунок 8" descr="Роли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720" y="3563888"/>
            <a:ext cx="5527156" cy="45365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6"/>
          <p:cNvSpPr>
            <a:spLocks noGrp="1"/>
          </p:cNvSpPr>
          <p:nvPr>
            <p:ph type="body" idx="1"/>
          </p:nvPr>
        </p:nvSpPr>
        <p:spPr>
          <a:xfrm>
            <a:off x="5373216" y="0"/>
            <a:ext cx="1656184" cy="395536"/>
          </a:xfrm>
        </p:spPr>
        <p:txBody>
          <a:bodyPr>
            <a:normAutofit/>
          </a:bodyPr>
          <a:lstStyle/>
          <a:p>
            <a:r>
              <a:rPr lang="ru-RU" sz="1200" b="1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Приложение 2</a:t>
            </a:r>
            <a:endParaRPr lang="ru-RU" sz="1200" b="1" dirty="0">
              <a:solidFill>
                <a:srgbClr val="00407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85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4744" y="755576"/>
            <a:ext cx="4963321" cy="314544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C27FE07-6D55-41C3-A765-C060490082CB}"/>
              </a:ext>
            </a:extLst>
          </p:cNvPr>
          <p:cNvSpPr/>
          <p:nvPr/>
        </p:nvSpPr>
        <p:spPr>
          <a:xfrm>
            <a:off x="260648" y="323528"/>
            <a:ext cx="6381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Презентация </a:t>
            </a:r>
            <a:r>
              <a:rPr lang="ru-RU" b="1" dirty="0" smtClean="0">
                <a:solidFill>
                  <a:srgbClr val="FF0000"/>
                </a:solidFill>
              </a:rPr>
              <a:t>свой канал в группе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0728" y="4572000"/>
            <a:ext cx="5040560" cy="352906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76672" y="3923928"/>
            <a:ext cx="5629403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Процесс съемки видео</a:t>
            </a:r>
            <a:endParaRPr lang="ru-RU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49288" y="8316416"/>
            <a:ext cx="6408712" cy="63657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Ссылка на видео: </a:t>
            </a:r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https://youtu.be/p1gN2HkAq9U</a:t>
            </a:r>
            <a:r>
              <a:rPr lang="ru-RU" sz="2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endParaRPr lang="ru-RU" sz="2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5" name="Picture 2" descr="C:\Users\Артем\Downloads\attachm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2736" y="4067944"/>
            <a:ext cx="4992783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оловок 21"/>
          <p:cNvSpPr txBox="1">
            <a:spLocks/>
          </p:cNvSpPr>
          <p:nvPr/>
        </p:nvSpPr>
        <p:spPr>
          <a:xfrm>
            <a:off x="476672" y="3491880"/>
            <a:ext cx="5589240" cy="636579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0"/>
                <a:solidFill>
                  <a:srgbClr val="0040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Продукт: </a:t>
            </a:r>
            <a:r>
              <a:rPr kumimoji="0" lang="ru-RU" sz="2000" b="1" i="0" u="none" strike="noStrike" kern="1200" cap="none" spc="0" normalizeH="0" baseline="0" noProof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Мой </a:t>
            </a:r>
            <a:r>
              <a:rPr kumimoji="0" lang="ru-RU" sz="2000" b="1" i="0" u="none" strike="noStrike" kern="1200" cap="none" spc="0" normalizeH="0" baseline="0" noProof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видеоролик.</a:t>
            </a:r>
            <a:endParaRPr kumimoji="0" lang="ru-RU" sz="2000" b="1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28667" y="1307637"/>
            <a:ext cx="2688298" cy="20162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8680" y="323528"/>
            <a:ext cx="5629403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Монтаж видеоролика в программе </a:t>
            </a:r>
            <a:r>
              <a:rPr lang="en-US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InShot</a:t>
            </a: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endParaRPr lang="ru-RU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Програм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6992" y="971600"/>
            <a:ext cx="3084388" cy="259228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990</TotalTime>
  <Words>67</Words>
  <Application>Microsoft Office PowerPoint</Application>
  <PresentationFormat>Экран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Слайд 1</vt:lpstr>
      <vt:lpstr>Слайд 2</vt:lpstr>
      <vt:lpstr>Слайд 3</vt:lpstr>
      <vt:lpstr>Ссылка на видео: https://youtu.be/p1gN2HkAq9U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Симбирцевы</dc:creator>
  <cp:lastModifiedBy>Симбирцевы</cp:lastModifiedBy>
  <cp:revision>105</cp:revision>
  <dcterms:created xsi:type="dcterms:W3CDTF">2019-03-03T08:59:07Z</dcterms:created>
  <dcterms:modified xsi:type="dcterms:W3CDTF">2021-03-23T19:15:44Z</dcterms:modified>
</cp:coreProperties>
</file>