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70" r:id="rId3"/>
    <p:sldId id="271" r:id="rId4"/>
    <p:sldId id="272" r:id="rId5"/>
    <p:sldId id="273" r:id="rId6"/>
    <p:sldId id="274" r:id="rId7"/>
    <p:sldId id="282" r:id="rId8"/>
    <p:sldId id="283" r:id="rId9"/>
    <p:sldId id="280" r:id="rId10"/>
    <p:sldId id="284" r:id="rId11"/>
    <p:sldId id="285" r:id="rId12"/>
    <p:sldId id="257" r:id="rId13"/>
    <p:sldId id="258" r:id="rId14"/>
    <p:sldId id="259" r:id="rId15"/>
    <p:sldId id="260" r:id="rId16"/>
    <p:sldId id="263" r:id="rId17"/>
    <p:sldId id="268" r:id="rId18"/>
    <p:sldId id="269" r:id="rId19"/>
    <p:sldId id="300" r:id="rId20"/>
    <p:sldId id="302" r:id="rId21"/>
    <p:sldId id="304" r:id="rId22"/>
    <p:sldId id="30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F006"/>
    <a:srgbClr val="1C07B9"/>
    <a:srgbClr val="FF33CC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4919472"/>
            <a:ext cx="780779" cy="1813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2486190"/>
            <a:ext cx="6529105" cy="3339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88" y="3148546"/>
            <a:ext cx="946995" cy="888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064" flipH="1">
            <a:off x="9040091" y="280346"/>
            <a:ext cx="1620000" cy="1449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264">
            <a:off x="432872" y="866690"/>
            <a:ext cx="2281516" cy="1341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78" y="5120640"/>
            <a:ext cx="462607" cy="9102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276" y="-494119"/>
            <a:ext cx="2726006" cy="28881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520" y="785524"/>
            <a:ext cx="521596" cy="81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15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948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79" y="4982080"/>
            <a:ext cx="2264474" cy="13310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8841" y="624268"/>
            <a:ext cx="1087755" cy="1019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46" y="160762"/>
            <a:ext cx="844933" cy="7930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828" y="3776471"/>
            <a:ext cx="1062888" cy="13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41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616" y="-416425"/>
            <a:ext cx="2105596" cy="223087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744" y="105247"/>
            <a:ext cx="748195" cy="7022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" y="1617231"/>
            <a:ext cx="590550" cy="11620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78" y="4179048"/>
            <a:ext cx="832257" cy="10628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825" y="4768561"/>
            <a:ext cx="1497976" cy="9466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01" y="5605930"/>
            <a:ext cx="1359952" cy="12633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2" y="5631447"/>
            <a:ext cx="1384005" cy="6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754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87" y="-347322"/>
            <a:ext cx="2348721" cy="248846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819" y="5166360"/>
            <a:ext cx="924802" cy="868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78" y="2020246"/>
            <a:ext cx="456953" cy="899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951" flipH="1">
            <a:off x="205829" y="3358523"/>
            <a:ext cx="971850" cy="120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827" y="89169"/>
            <a:ext cx="920345" cy="75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11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399" y="169358"/>
            <a:ext cx="766227" cy="7191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7" y="5047487"/>
            <a:ext cx="495264" cy="974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13" y="3233118"/>
            <a:ext cx="1383331" cy="1766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7" y="5688912"/>
            <a:ext cx="1750047" cy="1169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78" y="-281815"/>
            <a:ext cx="1913925" cy="20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221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940" y="1171075"/>
            <a:ext cx="1844592" cy="195433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80944" y="1964368"/>
            <a:ext cx="6210373" cy="116104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240" y="-1521677"/>
            <a:ext cx="869033" cy="8156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17" y="6858000"/>
            <a:ext cx="1143002" cy="938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1188" y="4246511"/>
            <a:ext cx="1063754" cy="1008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3276" y="247307"/>
            <a:ext cx="1005842" cy="8625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72" y="5255401"/>
            <a:ext cx="398728" cy="784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4366661"/>
            <a:ext cx="1178004" cy="128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54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0.4944 0.03982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14" y="1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77556E-17 L 0.26823 0.75972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1" y="379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74127 -0.53078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57" y="-265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6 0.32106 L -0.23802 -0.46945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3953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4" presetClass="path" presetSubtype="0" accel="45143" decel="4514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-0.06966 0.12616 -0.2306 0.11273 -0.23867 0.10695 C -0.2405 0.10533 -0.42617 0.13426 -0.50482 0.10093 C -0.58373 0.06783 -0.65964 -0.01967 -0.71185 -0.09236 C -0.76185 -0.18102 -0.79128 -0.24815 -0.81133 -0.3169 C -0.83151 -0.38588 -0.84271 -0.53379 -0.85026 -0.55416 " pathEditMode="relative" rAng="0" ptsTypes="AAAAAA">
                                      <p:cBhvr>
                                        <p:cTn id="14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13" y="-218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0094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64F4EBA-40BF-496E-87B6-11098756ED43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6A3090A-5D7B-4817-8765-9B227F6C76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630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44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slide" Target="slide14.xml"/><Relationship Id="rId12" Type="http://schemas.openxmlformats.org/officeDocument/2006/relationships/image" Target="../media/image43.png"/><Relationship Id="rId17" Type="http://schemas.openxmlformats.org/officeDocument/2006/relationships/slide" Target="slide18.xml"/><Relationship Id="rId2" Type="http://schemas.openxmlformats.org/officeDocument/2006/relationships/image" Target="../media/image39.png"/><Relationship Id="rId16" Type="http://schemas.microsoft.com/office/2007/relationships/hdphoto" Target="../media/hdphoto4.wdp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11" Type="http://schemas.openxmlformats.org/officeDocument/2006/relationships/slide" Target="slide16.xml"/><Relationship Id="rId5" Type="http://schemas.openxmlformats.org/officeDocument/2006/relationships/image" Target="../media/image40.png"/><Relationship Id="rId15" Type="http://schemas.openxmlformats.org/officeDocument/2006/relationships/image" Target="../media/image44.png"/><Relationship Id="rId10" Type="http://schemas.openxmlformats.org/officeDocument/2006/relationships/image" Target="../media/image42.png"/><Relationship Id="rId4" Type="http://schemas.openxmlformats.org/officeDocument/2006/relationships/slide" Target="slide13.xml"/><Relationship Id="rId9" Type="http://schemas.openxmlformats.org/officeDocument/2006/relationships/slide" Target="slide17.xml"/><Relationship Id="rId1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12.xml"/><Relationship Id="rId5" Type="http://schemas.microsoft.com/office/2007/relationships/hdphoto" Target="../media/hdphoto5.wdp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microsoft.com/office/2007/relationships/hdphoto" Target="../media/hdphoto7.wdp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microsoft.com/office/2007/relationships/hdphoto" Target="../media/hdphoto9.wdp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slide" Target="slide12.xml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microsoft.com/office/2007/relationships/hdphoto" Target="../media/hdphoto9.wdp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slide" Target="slide12.xml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slide" Target="slide12.xml"/><Relationship Id="rId2" Type="http://schemas.openxmlformats.org/officeDocument/2006/relationships/audio" Target="../media/audio2.wav"/><Relationship Id="rId16" Type="http://schemas.openxmlformats.org/officeDocument/2006/relationships/image" Target="../media/image68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8789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>
            <a:extLst>
              <a:ext uri="{FF2B5EF4-FFF2-40B4-BE49-F238E27FC236}">
                <a16:creationId xmlns:a16="http://schemas.microsoft.com/office/drawing/2014/main" id="{E5A970B4-4AAD-4D93-940E-DC4392721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1"/>
            <a:ext cx="8964612" cy="1800225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…… </a:t>
            </a:r>
            <a:r>
              <a:rPr lang="ru-RU" altLang="ru-RU" sz="2800" b="1" dirty="0">
                <a:latin typeface="Georgia" panose="02040502050405020303" pitchFamily="18" charset="0"/>
              </a:rPr>
              <a:t> – </a:t>
            </a:r>
          </a:p>
          <a:p>
            <a:pPr algn="ctr" eaLnBrk="1" hangingPunct="1">
              <a:defRPr/>
            </a:pPr>
            <a:r>
              <a:rPr lang="ru-RU" altLang="ru-RU" sz="2800" b="1" dirty="0">
                <a:latin typeface="Georgia" panose="02040502050405020303" pitchFamily="18" charset="0"/>
              </a:rPr>
              <a:t> философское понятие, которое характеризуется сменой  событий и явлений  и длительностью их бытия</a:t>
            </a:r>
            <a:endParaRPr lang="ru-RU" altLang="ru-RU" sz="28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1751" name="Picture 7" descr="mKC8309_14">
            <a:extLst>
              <a:ext uri="{FF2B5EF4-FFF2-40B4-BE49-F238E27FC236}">
                <a16:creationId xmlns:a16="http://schemas.microsoft.com/office/drawing/2014/main" id="{60888F8E-7282-419A-9FA6-EBD9A126C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349501"/>
            <a:ext cx="3798888" cy="36480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9" descr="j0422771">
            <a:extLst>
              <a:ext uri="{FF2B5EF4-FFF2-40B4-BE49-F238E27FC236}">
                <a16:creationId xmlns:a16="http://schemas.microsoft.com/office/drawing/2014/main" id="{926702D3-3F6C-4AEA-A936-D683AFAFA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2492376"/>
            <a:ext cx="3382963" cy="3382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738880">
            <a:extLst>
              <a:ext uri="{FF2B5EF4-FFF2-40B4-BE49-F238E27FC236}">
                <a16:creationId xmlns:a16="http://schemas.microsoft.com/office/drawing/2014/main" id="{113A8807-124A-46F7-A221-1803637F1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4" y="1844676"/>
            <a:ext cx="3571875" cy="4549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1DA68B0E-596D-4D5A-8E5D-E3D2F1FCA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188914"/>
            <a:ext cx="8964613" cy="209288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ru-RU" altLang="ru-RU" u="sng" dirty="0"/>
          </a:p>
          <a:p>
            <a:pPr algn="ctr" eaLnBrk="1" hangingPunct="1">
              <a:defRPr/>
            </a:pPr>
            <a:r>
              <a:rPr lang="ru-RU" altLang="ru-RU" u="sng" dirty="0"/>
              <a:t> </a:t>
            </a:r>
            <a:r>
              <a:rPr lang="ru-RU" altLang="ru-RU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………… </a:t>
            </a:r>
            <a:r>
              <a:rPr lang="ru-RU" altLang="ru-RU" sz="2800" b="1" dirty="0">
                <a:latin typeface="Georgia" panose="02040502050405020303" pitchFamily="18" charset="0"/>
              </a:rPr>
              <a:t> -                                 </a:t>
            </a:r>
          </a:p>
          <a:p>
            <a:pPr algn="ctr" eaLnBrk="1" hangingPunct="1">
              <a:defRPr/>
            </a:pPr>
            <a:r>
              <a:rPr lang="ru-RU" altLang="ru-RU" sz="2800" b="1" dirty="0">
                <a:latin typeface="Georgia" panose="02040502050405020303" pitchFamily="18" charset="0"/>
              </a:rPr>
              <a:t>это такое качество, с помощью которого устанавливаются отношения типа окрестностей и расстояния</a:t>
            </a:r>
          </a:p>
        </p:txBody>
      </p:sp>
      <p:pic>
        <p:nvPicPr>
          <p:cNvPr id="3078" name="Picture 6" descr="46110364_8">
            <a:extLst>
              <a:ext uri="{FF2B5EF4-FFF2-40B4-BE49-F238E27FC236}">
                <a16:creationId xmlns:a16="http://schemas.microsoft.com/office/drawing/2014/main" id="{FE06C1B0-099F-4C95-B54E-E98E0D283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2" y="2296887"/>
            <a:ext cx="5616575" cy="4213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 15"/>
          <p:cNvSpPr/>
          <p:nvPr/>
        </p:nvSpPr>
        <p:spPr>
          <a:xfrm>
            <a:off x="4062046" y="2822331"/>
            <a:ext cx="703385" cy="2743200"/>
          </a:xfrm>
          <a:custGeom>
            <a:avLst/>
            <a:gdLst>
              <a:gd name="connsiteX0" fmla="*/ 0 w 703385"/>
              <a:gd name="connsiteY0" fmla="*/ 0 h 2743200"/>
              <a:gd name="connsiteX1" fmla="*/ 8792 w 703385"/>
              <a:gd name="connsiteY1" fmla="*/ 43961 h 2743200"/>
              <a:gd name="connsiteX2" fmla="*/ 26377 w 703385"/>
              <a:gd name="connsiteY2" fmla="*/ 70338 h 2743200"/>
              <a:gd name="connsiteX3" fmla="*/ 35169 w 703385"/>
              <a:gd name="connsiteY3" fmla="*/ 114300 h 2743200"/>
              <a:gd name="connsiteX4" fmla="*/ 52754 w 703385"/>
              <a:gd name="connsiteY4" fmla="*/ 140677 h 2743200"/>
              <a:gd name="connsiteX5" fmla="*/ 87923 w 703385"/>
              <a:gd name="connsiteY5" fmla="*/ 228600 h 2743200"/>
              <a:gd name="connsiteX6" fmla="*/ 105508 w 703385"/>
              <a:gd name="connsiteY6" fmla="*/ 263769 h 2743200"/>
              <a:gd name="connsiteX7" fmla="*/ 149469 w 703385"/>
              <a:gd name="connsiteY7" fmla="*/ 351692 h 2743200"/>
              <a:gd name="connsiteX8" fmla="*/ 175846 w 703385"/>
              <a:gd name="connsiteY8" fmla="*/ 439615 h 2743200"/>
              <a:gd name="connsiteX9" fmla="*/ 184639 w 703385"/>
              <a:gd name="connsiteY9" fmla="*/ 465992 h 2743200"/>
              <a:gd name="connsiteX10" fmla="*/ 237392 w 703385"/>
              <a:gd name="connsiteY10" fmla="*/ 580292 h 2743200"/>
              <a:gd name="connsiteX11" fmla="*/ 246185 w 703385"/>
              <a:gd name="connsiteY11" fmla="*/ 641838 h 2743200"/>
              <a:gd name="connsiteX12" fmla="*/ 263769 w 703385"/>
              <a:gd name="connsiteY12" fmla="*/ 677007 h 2743200"/>
              <a:gd name="connsiteX13" fmla="*/ 272562 w 703385"/>
              <a:gd name="connsiteY13" fmla="*/ 703384 h 2743200"/>
              <a:gd name="connsiteX14" fmla="*/ 281354 w 703385"/>
              <a:gd name="connsiteY14" fmla="*/ 738554 h 2743200"/>
              <a:gd name="connsiteX15" fmla="*/ 307731 w 703385"/>
              <a:gd name="connsiteY15" fmla="*/ 782515 h 2743200"/>
              <a:gd name="connsiteX16" fmla="*/ 316523 w 703385"/>
              <a:gd name="connsiteY16" fmla="*/ 940777 h 2743200"/>
              <a:gd name="connsiteX17" fmla="*/ 334108 w 703385"/>
              <a:gd name="connsiteY17" fmla="*/ 975946 h 2743200"/>
              <a:gd name="connsiteX18" fmla="*/ 342900 w 703385"/>
              <a:gd name="connsiteY18" fmla="*/ 1019907 h 2743200"/>
              <a:gd name="connsiteX19" fmla="*/ 378069 w 703385"/>
              <a:gd name="connsiteY19" fmla="*/ 1099038 h 2743200"/>
              <a:gd name="connsiteX20" fmla="*/ 386862 w 703385"/>
              <a:gd name="connsiteY20" fmla="*/ 1125415 h 2743200"/>
              <a:gd name="connsiteX21" fmla="*/ 413239 w 703385"/>
              <a:gd name="connsiteY21" fmla="*/ 1239715 h 2743200"/>
              <a:gd name="connsiteX22" fmla="*/ 439616 w 703385"/>
              <a:gd name="connsiteY22" fmla="*/ 1266092 h 2743200"/>
              <a:gd name="connsiteX23" fmla="*/ 457200 w 703385"/>
              <a:gd name="connsiteY23" fmla="*/ 1327638 h 2743200"/>
              <a:gd name="connsiteX24" fmla="*/ 465992 w 703385"/>
              <a:gd name="connsiteY24" fmla="*/ 1354015 h 2743200"/>
              <a:gd name="connsiteX25" fmla="*/ 501162 w 703385"/>
              <a:gd name="connsiteY25" fmla="*/ 1415561 h 2743200"/>
              <a:gd name="connsiteX26" fmla="*/ 527539 w 703385"/>
              <a:gd name="connsiteY26" fmla="*/ 1485900 h 2743200"/>
              <a:gd name="connsiteX27" fmla="*/ 562708 w 703385"/>
              <a:gd name="connsiteY27" fmla="*/ 1565031 h 2743200"/>
              <a:gd name="connsiteX28" fmla="*/ 571500 w 703385"/>
              <a:gd name="connsiteY28" fmla="*/ 1591407 h 2743200"/>
              <a:gd name="connsiteX29" fmla="*/ 589085 w 703385"/>
              <a:gd name="connsiteY29" fmla="*/ 1617784 h 2743200"/>
              <a:gd name="connsiteX30" fmla="*/ 606669 w 703385"/>
              <a:gd name="connsiteY30" fmla="*/ 1679331 h 2743200"/>
              <a:gd name="connsiteX31" fmla="*/ 624254 w 703385"/>
              <a:gd name="connsiteY31" fmla="*/ 1705707 h 2743200"/>
              <a:gd name="connsiteX32" fmla="*/ 633046 w 703385"/>
              <a:gd name="connsiteY32" fmla="*/ 1749669 h 2743200"/>
              <a:gd name="connsiteX33" fmla="*/ 659423 w 703385"/>
              <a:gd name="connsiteY33" fmla="*/ 1811215 h 2743200"/>
              <a:gd name="connsiteX34" fmla="*/ 668216 w 703385"/>
              <a:gd name="connsiteY34" fmla="*/ 1855177 h 2743200"/>
              <a:gd name="connsiteX35" fmla="*/ 677008 w 703385"/>
              <a:gd name="connsiteY35" fmla="*/ 1890346 h 2743200"/>
              <a:gd name="connsiteX36" fmla="*/ 668216 w 703385"/>
              <a:gd name="connsiteY36" fmla="*/ 1934307 h 2743200"/>
              <a:gd name="connsiteX37" fmla="*/ 650631 w 703385"/>
              <a:gd name="connsiteY37" fmla="*/ 1960684 h 2743200"/>
              <a:gd name="connsiteX38" fmla="*/ 659423 w 703385"/>
              <a:gd name="connsiteY38" fmla="*/ 2031023 h 2743200"/>
              <a:gd name="connsiteX39" fmla="*/ 677008 w 703385"/>
              <a:gd name="connsiteY39" fmla="*/ 2127738 h 2743200"/>
              <a:gd name="connsiteX40" fmla="*/ 694592 w 703385"/>
              <a:gd name="connsiteY40" fmla="*/ 2154115 h 2743200"/>
              <a:gd name="connsiteX41" fmla="*/ 703385 w 703385"/>
              <a:gd name="connsiteY41" fmla="*/ 2180492 h 2743200"/>
              <a:gd name="connsiteX42" fmla="*/ 685800 w 703385"/>
              <a:gd name="connsiteY42" fmla="*/ 2233246 h 2743200"/>
              <a:gd name="connsiteX43" fmla="*/ 650631 w 703385"/>
              <a:gd name="connsiteY43" fmla="*/ 2286000 h 2743200"/>
              <a:gd name="connsiteX44" fmla="*/ 624254 w 703385"/>
              <a:gd name="connsiteY44" fmla="*/ 2373923 h 2743200"/>
              <a:gd name="connsiteX45" fmla="*/ 615462 w 703385"/>
              <a:gd name="connsiteY45" fmla="*/ 2400300 h 2743200"/>
              <a:gd name="connsiteX46" fmla="*/ 606669 w 703385"/>
              <a:gd name="connsiteY46" fmla="*/ 2435469 h 2743200"/>
              <a:gd name="connsiteX47" fmla="*/ 597877 w 703385"/>
              <a:gd name="connsiteY47" fmla="*/ 2461846 h 2743200"/>
              <a:gd name="connsiteX48" fmla="*/ 589085 w 703385"/>
              <a:gd name="connsiteY48" fmla="*/ 2497015 h 2743200"/>
              <a:gd name="connsiteX49" fmla="*/ 571500 w 703385"/>
              <a:gd name="connsiteY49" fmla="*/ 2523392 h 2743200"/>
              <a:gd name="connsiteX50" fmla="*/ 562708 w 703385"/>
              <a:gd name="connsiteY50" fmla="*/ 2725615 h 2743200"/>
              <a:gd name="connsiteX51" fmla="*/ 580292 w 703385"/>
              <a:gd name="connsiteY51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3385" h="2743200">
                <a:moveTo>
                  <a:pt x="0" y="0"/>
                </a:moveTo>
                <a:cubicBezTo>
                  <a:pt x="2931" y="14654"/>
                  <a:pt x="3545" y="29969"/>
                  <a:pt x="8792" y="43961"/>
                </a:cubicBezTo>
                <a:cubicBezTo>
                  <a:pt x="12502" y="53855"/>
                  <a:pt x="22667" y="60444"/>
                  <a:pt x="26377" y="70338"/>
                </a:cubicBezTo>
                <a:cubicBezTo>
                  <a:pt x="31624" y="84331"/>
                  <a:pt x="29922" y="100307"/>
                  <a:pt x="35169" y="114300"/>
                </a:cubicBezTo>
                <a:cubicBezTo>
                  <a:pt x="38879" y="124194"/>
                  <a:pt x="48326" y="131082"/>
                  <a:pt x="52754" y="140677"/>
                </a:cubicBezTo>
                <a:cubicBezTo>
                  <a:pt x="65982" y="169337"/>
                  <a:pt x="73806" y="200367"/>
                  <a:pt x="87923" y="228600"/>
                </a:cubicBezTo>
                <a:cubicBezTo>
                  <a:pt x="93785" y="240323"/>
                  <a:pt x="100640" y="251600"/>
                  <a:pt x="105508" y="263769"/>
                </a:cubicBezTo>
                <a:cubicBezTo>
                  <a:pt x="137249" y="343123"/>
                  <a:pt x="104441" y="291656"/>
                  <a:pt x="149469" y="351692"/>
                </a:cubicBezTo>
                <a:cubicBezTo>
                  <a:pt x="162922" y="418950"/>
                  <a:pt x="151060" y="373520"/>
                  <a:pt x="175846" y="439615"/>
                </a:cubicBezTo>
                <a:cubicBezTo>
                  <a:pt x="179100" y="448293"/>
                  <a:pt x="180755" y="457577"/>
                  <a:pt x="184639" y="465992"/>
                </a:cubicBezTo>
                <a:cubicBezTo>
                  <a:pt x="242363" y="591060"/>
                  <a:pt x="215518" y="514668"/>
                  <a:pt x="237392" y="580292"/>
                </a:cubicBezTo>
                <a:cubicBezTo>
                  <a:pt x="240323" y="600807"/>
                  <a:pt x="240732" y="621845"/>
                  <a:pt x="246185" y="641838"/>
                </a:cubicBezTo>
                <a:cubicBezTo>
                  <a:pt x="249634" y="654483"/>
                  <a:pt x="258606" y="664960"/>
                  <a:pt x="263769" y="677007"/>
                </a:cubicBezTo>
                <a:cubicBezTo>
                  <a:pt x="267420" y="685526"/>
                  <a:pt x="270016" y="694473"/>
                  <a:pt x="272562" y="703384"/>
                </a:cubicBezTo>
                <a:cubicBezTo>
                  <a:pt x="275882" y="715003"/>
                  <a:pt x="276446" y="727511"/>
                  <a:pt x="281354" y="738554"/>
                </a:cubicBezTo>
                <a:cubicBezTo>
                  <a:pt x="288294" y="754170"/>
                  <a:pt x="298939" y="767861"/>
                  <a:pt x="307731" y="782515"/>
                </a:cubicBezTo>
                <a:cubicBezTo>
                  <a:pt x="310662" y="835269"/>
                  <a:pt x="309384" y="888426"/>
                  <a:pt x="316523" y="940777"/>
                </a:cubicBezTo>
                <a:cubicBezTo>
                  <a:pt x="318294" y="953764"/>
                  <a:pt x="329963" y="963512"/>
                  <a:pt x="334108" y="975946"/>
                </a:cubicBezTo>
                <a:cubicBezTo>
                  <a:pt x="338834" y="990123"/>
                  <a:pt x="338606" y="1005593"/>
                  <a:pt x="342900" y="1019907"/>
                </a:cubicBezTo>
                <a:cubicBezTo>
                  <a:pt x="356531" y="1065343"/>
                  <a:pt x="360753" y="1058634"/>
                  <a:pt x="378069" y="1099038"/>
                </a:cubicBezTo>
                <a:cubicBezTo>
                  <a:pt x="381720" y="1107557"/>
                  <a:pt x="383931" y="1116623"/>
                  <a:pt x="386862" y="1125415"/>
                </a:cubicBezTo>
                <a:cubicBezTo>
                  <a:pt x="392062" y="1167019"/>
                  <a:pt x="390585" y="1203469"/>
                  <a:pt x="413239" y="1239715"/>
                </a:cubicBezTo>
                <a:cubicBezTo>
                  <a:pt x="419829" y="1250259"/>
                  <a:pt x="430824" y="1257300"/>
                  <a:pt x="439616" y="1266092"/>
                </a:cubicBezTo>
                <a:cubicBezTo>
                  <a:pt x="445477" y="1286607"/>
                  <a:pt x="451069" y="1307202"/>
                  <a:pt x="457200" y="1327638"/>
                </a:cubicBezTo>
                <a:cubicBezTo>
                  <a:pt x="459863" y="1336515"/>
                  <a:pt x="462341" y="1345496"/>
                  <a:pt x="465992" y="1354015"/>
                </a:cubicBezTo>
                <a:cubicBezTo>
                  <a:pt x="479378" y="1385248"/>
                  <a:pt x="483502" y="1389072"/>
                  <a:pt x="501162" y="1415561"/>
                </a:cubicBezTo>
                <a:cubicBezTo>
                  <a:pt x="520198" y="1491709"/>
                  <a:pt x="496887" y="1409269"/>
                  <a:pt x="527539" y="1485900"/>
                </a:cubicBezTo>
                <a:cubicBezTo>
                  <a:pt x="558929" y="1564375"/>
                  <a:pt x="528875" y="1514283"/>
                  <a:pt x="562708" y="1565031"/>
                </a:cubicBezTo>
                <a:cubicBezTo>
                  <a:pt x="565639" y="1573823"/>
                  <a:pt x="567355" y="1583118"/>
                  <a:pt x="571500" y="1591407"/>
                </a:cubicBezTo>
                <a:cubicBezTo>
                  <a:pt x="576226" y="1600858"/>
                  <a:pt x="584922" y="1608071"/>
                  <a:pt x="589085" y="1617784"/>
                </a:cubicBezTo>
                <a:cubicBezTo>
                  <a:pt x="605983" y="1657214"/>
                  <a:pt x="589562" y="1645119"/>
                  <a:pt x="606669" y="1679331"/>
                </a:cubicBezTo>
                <a:cubicBezTo>
                  <a:pt x="611395" y="1688782"/>
                  <a:pt x="618392" y="1696915"/>
                  <a:pt x="624254" y="1705707"/>
                </a:cubicBezTo>
                <a:cubicBezTo>
                  <a:pt x="627185" y="1720361"/>
                  <a:pt x="628320" y="1735492"/>
                  <a:pt x="633046" y="1749669"/>
                </a:cubicBezTo>
                <a:cubicBezTo>
                  <a:pt x="658215" y="1825176"/>
                  <a:pt x="644054" y="1749742"/>
                  <a:pt x="659423" y="1811215"/>
                </a:cubicBezTo>
                <a:cubicBezTo>
                  <a:pt x="663048" y="1825713"/>
                  <a:pt x="664974" y="1840589"/>
                  <a:pt x="668216" y="1855177"/>
                </a:cubicBezTo>
                <a:cubicBezTo>
                  <a:pt x="670837" y="1866973"/>
                  <a:pt x="674077" y="1878623"/>
                  <a:pt x="677008" y="1890346"/>
                </a:cubicBezTo>
                <a:cubicBezTo>
                  <a:pt x="674077" y="1905000"/>
                  <a:pt x="673463" y="1920315"/>
                  <a:pt x="668216" y="1934307"/>
                </a:cubicBezTo>
                <a:cubicBezTo>
                  <a:pt x="664506" y="1944201"/>
                  <a:pt x="651588" y="1950160"/>
                  <a:pt x="650631" y="1960684"/>
                </a:cubicBezTo>
                <a:cubicBezTo>
                  <a:pt x="648492" y="1984216"/>
                  <a:pt x="656081" y="2007632"/>
                  <a:pt x="659423" y="2031023"/>
                </a:cubicBezTo>
                <a:cubicBezTo>
                  <a:pt x="660182" y="2036336"/>
                  <a:pt x="673514" y="2118420"/>
                  <a:pt x="677008" y="2127738"/>
                </a:cubicBezTo>
                <a:cubicBezTo>
                  <a:pt x="680718" y="2137632"/>
                  <a:pt x="689866" y="2144664"/>
                  <a:pt x="694592" y="2154115"/>
                </a:cubicBezTo>
                <a:cubicBezTo>
                  <a:pt x="698737" y="2162405"/>
                  <a:pt x="700454" y="2171700"/>
                  <a:pt x="703385" y="2180492"/>
                </a:cubicBezTo>
                <a:cubicBezTo>
                  <a:pt x="697523" y="2198077"/>
                  <a:pt x="696082" y="2217823"/>
                  <a:pt x="685800" y="2233246"/>
                </a:cubicBezTo>
                <a:lnTo>
                  <a:pt x="650631" y="2286000"/>
                </a:lnTo>
                <a:cubicBezTo>
                  <a:pt x="608849" y="2411343"/>
                  <a:pt x="650824" y="2280923"/>
                  <a:pt x="624254" y="2373923"/>
                </a:cubicBezTo>
                <a:cubicBezTo>
                  <a:pt x="621708" y="2382834"/>
                  <a:pt x="618008" y="2391389"/>
                  <a:pt x="615462" y="2400300"/>
                </a:cubicBezTo>
                <a:cubicBezTo>
                  <a:pt x="612142" y="2411919"/>
                  <a:pt x="609989" y="2423850"/>
                  <a:pt x="606669" y="2435469"/>
                </a:cubicBezTo>
                <a:cubicBezTo>
                  <a:pt x="604123" y="2444380"/>
                  <a:pt x="600423" y="2452935"/>
                  <a:pt x="597877" y="2461846"/>
                </a:cubicBezTo>
                <a:cubicBezTo>
                  <a:pt x="594557" y="2473465"/>
                  <a:pt x="593845" y="2485908"/>
                  <a:pt x="589085" y="2497015"/>
                </a:cubicBezTo>
                <a:cubicBezTo>
                  <a:pt x="584922" y="2506728"/>
                  <a:pt x="577362" y="2514600"/>
                  <a:pt x="571500" y="2523392"/>
                </a:cubicBezTo>
                <a:cubicBezTo>
                  <a:pt x="542328" y="2610913"/>
                  <a:pt x="541536" y="2591519"/>
                  <a:pt x="562708" y="2725615"/>
                </a:cubicBezTo>
                <a:cubicBezTo>
                  <a:pt x="564001" y="2733803"/>
                  <a:pt x="574431" y="2737338"/>
                  <a:pt x="580292" y="2743200"/>
                </a:cubicBezTo>
              </a:path>
            </a:pathLst>
          </a:cu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78" l="0" r="99844">
                        <a14:foregroundMark x1="34375" y1="49067" x2="34063" y2="94692"/>
                        <a14:foregroundMark x1="49219" y1="92970" x2="49219" y2="92970"/>
                        <a14:foregroundMark x1="53828" y1="90244" x2="53828" y2="90244"/>
                        <a14:foregroundMark x1="53984" y1="89813" x2="49063" y2="95409"/>
                        <a14:foregroundMark x1="20938" y1="93687" x2="22656" y2="90961"/>
                        <a14:foregroundMark x1="16172" y1="87374" x2="16953" y2="88809"/>
                        <a14:foregroundMark x1="65781" y1="73171" x2="67266" y2="93400"/>
                        <a14:foregroundMark x1="71094" y1="74175" x2="68438" y2="94118"/>
                        <a14:foregroundMark x1="80000" y1="55380" x2="79844" y2="93687"/>
                        <a14:foregroundMark x1="84375" y1="56671" x2="81563" y2="89527"/>
                        <a14:foregroundMark x1="80234" y1="15925" x2="92422" y2="18938"/>
                        <a14:foregroundMark x1="94453" y1="30129" x2="90703" y2="12052"/>
                        <a14:foregroundMark x1="77344" y1="19369" x2="83672" y2="9613"/>
                        <a14:foregroundMark x1="92188" y1="13486" x2="95469" y2="24964"/>
                        <a14:foregroundMark x1="95234" y1="28121" x2="94453" y2="35438"/>
                        <a14:foregroundMark x1="96406" y1="21377" x2="96406" y2="29412"/>
                        <a14:foregroundMark x1="77344" y1="94692" x2="79063" y2="94692"/>
                        <a14:foregroundMark x1="83281" y1="94118" x2="85391" y2="92683"/>
                        <a14:foregroundMark x1="48281" y1="96844" x2="52109" y2="95839"/>
                        <a14:foregroundMark x1="52109" y1="95122" x2="52109" y2="95122"/>
                        <a14:foregroundMark x1="52109" y1="95122" x2="52109" y2="95122"/>
                        <a14:foregroundMark x1="67109" y1="94118" x2="68984" y2="919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5251" y="4025285"/>
            <a:ext cx="5202116" cy="2832715"/>
          </a:xfrm>
          <a:prstGeom prst="rect">
            <a:avLst/>
          </a:prstGeom>
        </p:spPr>
      </p:pic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0" b="100000" l="375" r="99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39324">
            <a:off x="638939" y="2199095"/>
            <a:ext cx="2170311" cy="2170311"/>
          </a:xfrm>
          <a:prstGeom prst="rect">
            <a:avLst/>
          </a:prstGeom>
        </p:spPr>
      </p:pic>
      <p:pic>
        <p:nvPicPr>
          <p:cNvPr id="10" name="Рисунок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375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53729">
            <a:off x="2757949" y="816723"/>
            <a:ext cx="2063067" cy="2063067"/>
          </a:xfrm>
          <a:prstGeom prst="rect">
            <a:avLst/>
          </a:prstGeom>
        </p:spPr>
      </p:pic>
      <p:pic>
        <p:nvPicPr>
          <p:cNvPr id="11" name="Рисунок 10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2687" r="8960"/>
          <a:stretch/>
        </p:blipFill>
        <p:spPr>
          <a:xfrm rot="2080537">
            <a:off x="10019014" y="2657795"/>
            <a:ext cx="1669831" cy="2131167"/>
          </a:xfrm>
          <a:prstGeom prst="rect">
            <a:avLst/>
          </a:prstGeom>
        </p:spPr>
      </p:pic>
      <p:pic>
        <p:nvPicPr>
          <p:cNvPr id="13" name="Рисунок 12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25" b="99625" l="13625" r="90625"/>
                    </a14:imgEffect>
                  </a14:imgLayer>
                </a14:imgProps>
              </a:ext>
            </a:extLst>
          </a:blip>
          <a:srcRect l="12597" r="9512"/>
          <a:stretch/>
        </p:blipFill>
        <p:spPr>
          <a:xfrm rot="1229821">
            <a:off x="8101052" y="1261065"/>
            <a:ext cx="1622833" cy="2083439"/>
          </a:xfrm>
          <a:prstGeom prst="rect">
            <a:avLst/>
          </a:prstGeom>
        </p:spPr>
      </p:pic>
      <p:pic>
        <p:nvPicPr>
          <p:cNvPr id="14" name="Рисунок 13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2838" b="86149" l="13176" r="90315">
                        <a14:foregroundMark x1="27365" y1="25676" x2="16104" y2="42230"/>
                      </a14:backgroundRemoval>
                    </a14:imgEffect>
                  </a14:imgLayer>
                </a14:imgProps>
              </a:ext>
            </a:extLst>
          </a:blip>
          <a:srcRect l="13158" t="13216" r="10913" b="14512"/>
          <a:stretch/>
        </p:blipFill>
        <p:spPr>
          <a:xfrm>
            <a:off x="5425393" y="832671"/>
            <a:ext cx="1562607" cy="1983125"/>
          </a:xfrm>
          <a:prstGeom prst="rect">
            <a:avLst/>
          </a:prstGeom>
        </p:spPr>
      </p:pic>
      <p:sp>
        <p:nvSpPr>
          <p:cNvPr id="15" name="Полилиния 14"/>
          <p:cNvSpPr/>
          <p:nvPr/>
        </p:nvSpPr>
        <p:spPr>
          <a:xfrm>
            <a:off x="2189285" y="4229100"/>
            <a:ext cx="1354015" cy="1662239"/>
          </a:xfrm>
          <a:custGeom>
            <a:avLst/>
            <a:gdLst>
              <a:gd name="connsiteX0" fmla="*/ 0 w 1354015"/>
              <a:gd name="connsiteY0" fmla="*/ 0 h 1662239"/>
              <a:gd name="connsiteX1" fmla="*/ 501161 w 1354015"/>
              <a:gd name="connsiteY1" fmla="*/ 457200 h 1662239"/>
              <a:gd name="connsiteX2" fmla="*/ 589084 w 1354015"/>
              <a:gd name="connsiteY2" fmla="*/ 509954 h 1662239"/>
              <a:gd name="connsiteX3" fmla="*/ 650630 w 1354015"/>
              <a:gd name="connsiteY3" fmla="*/ 580292 h 1662239"/>
              <a:gd name="connsiteX4" fmla="*/ 659423 w 1354015"/>
              <a:gd name="connsiteY4" fmla="*/ 615462 h 1662239"/>
              <a:gd name="connsiteX5" fmla="*/ 694592 w 1354015"/>
              <a:gd name="connsiteY5" fmla="*/ 668215 h 1662239"/>
              <a:gd name="connsiteX6" fmla="*/ 677007 w 1354015"/>
              <a:gd name="connsiteY6" fmla="*/ 870438 h 1662239"/>
              <a:gd name="connsiteX7" fmla="*/ 659423 w 1354015"/>
              <a:gd name="connsiteY7" fmla="*/ 896815 h 1662239"/>
              <a:gd name="connsiteX8" fmla="*/ 650630 w 1354015"/>
              <a:gd name="connsiteY8" fmla="*/ 923192 h 1662239"/>
              <a:gd name="connsiteX9" fmla="*/ 633046 w 1354015"/>
              <a:gd name="connsiteY9" fmla="*/ 958362 h 1662239"/>
              <a:gd name="connsiteX10" fmla="*/ 624253 w 1354015"/>
              <a:gd name="connsiteY10" fmla="*/ 984738 h 1662239"/>
              <a:gd name="connsiteX11" fmla="*/ 597877 w 1354015"/>
              <a:gd name="connsiteY11" fmla="*/ 1037492 h 1662239"/>
              <a:gd name="connsiteX12" fmla="*/ 580292 w 1354015"/>
              <a:gd name="connsiteY12" fmla="*/ 1107831 h 1662239"/>
              <a:gd name="connsiteX13" fmla="*/ 589084 w 1354015"/>
              <a:gd name="connsiteY13" fmla="*/ 1204546 h 1662239"/>
              <a:gd name="connsiteX14" fmla="*/ 597877 w 1354015"/>
              <a:gd name="connsiteY14" fmla="*/ 1230923 h 1662239"/>
              <a:gd name="connsiteX15" fmla="*/ 633046 w 1354015"/>
              <a:gd name="connsiteY15" fmla="*/ 1301262 h 1662239"/>
              <a:gd name="connsiteX16" fmla="*/ 668215 w 1354015"/>
              <a:gd name="connsiteY16" fmla="*/ 1371600 h 1662239"/>
              <a:gd name="connsiteX17" fmla="*/ 712177 w 1354015"/>
              <a:gd name="connsiteY17" fmla="*/ 1433146 h 1662239"/>
              <a:gd name="connsiteX18" fmla="*/ 720969 w 1354015"/>
              <a:gd name="connsiteY18" fmla="*/ 1459523 h 1662239"/>
              <a:gd name="connsiteX19" fmla="*/ 756138 w 1354015"/>
              <a:gd name="connsiteY19" fmla="*/ 1512277 h 1662239"/>
              <a:gd name="connsiteX20" fmla="*/ 782515 w 1354015"/>
              <a:gd name="connsiteY20" fmla="*/ 1529862 h 1662239"/>
              <a:gd name="connsiteX21" fmla="*/ 879230 w 1354015"/>
              <a:gd name="connsiteY21" fmla="*/ 1573823 h 1662239"/>
              <a:gd name="connsiteX22" fmla="*/ 931984 w 1354015"/>
              <a:gd name="connsiteY22" fmla="*/ 1608992 h 1662239"/>
              <a:gd name="connsiteX23" fmla="*/ 1002323 w 1354015"/>
              <a:gd name="connsiteY23" fmla="*/ 1626577 h 1662239"/>
              <a:gd name="connsiteX24" fmla="*/ 1028700 w 1354015"/>
              <a:gd name="connsiteY24" fmla="*/ 1635369 h 1662239"/>
              <a:gd name="connsiteX25" fmla="*/ 1116623 w 1354015"/>
              <a:gd name="connsiteY25" fmla="*/ 1644162 h 1662239"/>
              <a:gd name="connsiteX26" fmla="*/ 1318846 w 1354015"/>
              <a:gd name="connsiteY26" fmla="*/ 1644162 h 1662239"/>
              <a:gd name="connsiteX27" fmla="*/ 1327638 w 1354015"/>
              <a:gd name="connsiteY27" fmla="*/ 1600200 h 1662239"/>
              <a:gd name="connsiteX28" fmla="*/ 1354015 w 1354015"/>
              <a:gd name="connsiteY28" fmla="*/ 1556238 h 1662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4015" h="1662239">
                <a:moveTo>
                  <a:pt x="0" y="0"/>
                </a:moveTo>
                <a:cubicBezTo>
                  <a:pt x="167054" y="152400"/>
                  <a:pt x="332299" y="306807"/>
                  <a:pt x="501161" y="457200"/>
                </a:cubicBezTo>
                <a:cubicBezTo>
                  <a:pt x="548389" y="499263"/>
                  <a:pt x="546825" y="495868"/>
                  <a:pt x="589084" y="509954"/>
                </a:cubicBezTo>
                <a:cubicBezTo>
                  <a:pt x="630114" y="571500"/>
                  <a:pt x="606668" y="550985"/>
                  <a:pt x="650630" y="580292"/>
                </a:cubicBezTo>
                <a:cubicBezTo>
                  <a:pt x="653561" y="592015"/>
                  <a:pt x="654019" y="604654"/>
                  <a:pt x="659423" y="615462"/>
                </a:cubicBezTo>
                <a:cubicBezTo>
                  <a:pt x="668874" y="634365"/>
                  <a:pt x="694592" y="668215"/>
                  <a:pt x="694592" y="668215"/>
                </a:cubicBezTo>
                <a:cubicBezTo>
                  <a:pt x="694243" y="673108"/>
                  <a:pt x="683676" y="843760"/>
                  <a:pt x="677007" y="870438"/>
                </a:cubicBezTo>
                <a:cubicBezTo>
                  <a:pt x="674444" y="880689"/>
                  <a:pt x="664149" y="887364"/>
                  <a:pt x="659423" y="896815"/>
                </a:cubicBezTo>
                <a:cubicBezTo>
                  <a:pt x="655278" y="905105"/>
                  <a:pt x="654281" y="914673"/>
                  <a:pt x="650630" y="923192"/>
                </a:cubicBezTo>
                <a:cubicBezTo>
                  <a:pt x="645467" y="935239"/>
                  <a:pt x="638209" y="946315"/>
                  <a:pt x="633046" y="958362"/>
                </a:cubicBezTo>
                <a:cubicBezTo>
                  <a:pt x="629395" y="966880"/>
                  <a:pt x="628398" y="976449"/>
                  <a:pt x="624253" y="984738"/>
                </a:cubicBezTo>
                <a:cubicBezTo>
                  <a:pt x="600245" y="1032753"/>
                  <a:pt x="611136" y="988876"/>
                  <a:pt x="597877" y="1037492"/>
                </a:cubicBezTo>
                <a:cubicBezTo>
                  <a:pt x="591518" y="1060808"/>
                  <a:pt x="580292" y="1107831"/>
                  <a:pt x="580292" y="1107831"/>
                </a:cubicBezTo>
                <a:cubicBezTo>
                  <a:pt x="583223" y="1140069"/>
                  <a:pt x="584506" y="1172500"/>
                  <a:pt x="589084" y="1204546"/>
                </a:cubicBezTo>
                <a:cubicBezTo>
                  <a:pt x="590395" y="1213721"/>
                  <a:pt x="594623" y="1222245"/>
                  <a:pt x="597877" y="1230923"/>
                </a:cubicBezTo>
                <a:cubicBezTo>
                  <a:pt x="616315" y="1280091"/>
                  <a:pt x="608762" y="1264837"/>
                  <a:pt x="633046" y="1301262"/>
                </a:cubicBezTo>
                <a:cubicBezTo>
                  <a:pt x="648473" y="1362971"/>
                  <a:pt x="630852" y="1311820"/>
                  <a:pt x="668215" y="1371600"/>
                </a:cubicBezTo>
                <a:cubicBezTo>
                  <a:pt x="706791" y="1433321"/>
                  <a:pt x="661894" y="1382863"/>
                  <a:pt x="712177" y="1433146"/>
                </a:cubicBezTo>
                <a:cubicBezTo>
                  <a:pt x="715108" y="1441938"/>
                  <a:pt x="716468" y="1451421"/>
                  <a:pt x="720969" y="1459523"/>
                </a:cubicBezTo>
                <a:cubicBezTo>
                  <a:pt x="731232" y="1477998"/>
                  <a:pt x="738553" y="1500554"/>
                  <a:pt x="756138" y="1512277"/>
                </a:cubicBezTo>
                <a:cubicBezTo>
                  <a:pt x="764930" y="1518139"/>
                  <a:pt x="773063" y="1525136"/>
                  <a:pt x="782515" y="1529862"/>
                </a:cubicBezTo>
                <a:cubicBezTo>
                  <a:pt x="865719" y="1571463"/>
                  <a:pt x="786217" y="1519565"/>
                  <a:pt x="879230" y="1573823"/>
                </a:cubicBezTo>
                <a:cubicBezTo>
                  <a:pt x="897485" y="1584472"/>
                  <a:pt x="911481" y="1603866"/>
                  <a:pt x="931984" y="1608992"/>
                </a:cubicBezTo>
                <a:cubicBezTo>
                  <a:pt x="955430" y="1614854"/>
                  <a:pt x="979395" y="1618935"/>
                  <a:pt x="1002323" y="1626577"/>
                </a:cubicBezTo>
                <a:cubicBezTo>
                  <a:pt x="1011115" y="1629508"/>
                  <a:pt x="1019540" y="1633960"/>
                  <a:pt x="1028700" y="1635369"/>
                </a:cubicBezTo>
                <a:cubicBezTo>
                  <a:pt x="1057811" y="1639848"/>
                  <a:pt x="1087315" y="1641231"/>
                  <a:pt x="1116623" y="1644162"/>
                </a:cubicBezTo>
                <a:cubicBezTo>
                  <a:pt x="1188431" y="1662113"/>
                  <a:pt x="1220288" y="1673729"/>
                  <a:pt x="1318846" y="1644162"/>
                </a:cubicBezTo>
                <a:cubicBezTo>
                  <a:pt x="1333160" y="1639868"/>
                  <a:pt x="1324014" y="1614698"/>
                  <a:pt x="1327638" y="1600200"/>
                </a:cubicBezTo>
                <a:cubicBezTo>
                  <a:pt x="1335247" y="1569763"/>
                  <a:pt x="1333279" y="1576974"/>
                  <a:pt x="1354015" y="1556238"/>
                </a:cubicBezTo>
              </a:path>
            </a:pathLst>
          </a:custGeom>
          <a:ln>
            <a:solidFill>
              <a:srgbClr val="00808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6216162" y="2831123"/>
            <a:ext cx="378069" cy="1661746"/>
          </a:xfrm>
          <a:custGeom>
            <a:avLst/>
            <a:gdLst>
              <a:gd name="connsiteX0" fmla="*/ 0 w 378069"/>
              <a:gd name="connsiteY0" fmla="*/ 0 h 1661746"/>
              <a:gd name="connsiteX1" fmla="*/ 17584 w 378069"/>
              <a:gd name="connsiteY1" fmla="*/ 149469 h 1661746"/>
              <a:gd name="connsiteX2" fmla="*/ 35169 w 378069"/>
              <a:gd name="connsiteY2" fmla="*/ 246185 h 1661746"/>
              <a:gd name="connsiteX3" fmla="*/ 70338 w 378069"/>
              <a:gd name="connsiteY3" fmla="*/ 334108 h 1661746"/>
              <a:gd name="connsiteX4" fmla="*/ 87923 w 378069"/>
              <a:gd name="connsiteY4" fmla="*/ 378069 h 1661746"/>
              <a:gd name="connsiteX5" fmla="*/ 96715 w 378069"/>
              <a:gd name="connsiteY5" fmla="*/ 404446 h 1661746"/>
              <a:gd name="connsiteX6" fmla="*/ 114300 w 378069"/>
              <a:gd name="connsiteY6" fmla="*/ 439615 h 1661746"/>
              <a:gd name="connsiteX7" fmla="*/ 123092 w 378069"/>
              <a:gd name="connsiteY7" fmla="*/ 465992 h 1661746"/>
              <a:gd name="connsiteX8" fmla="*/ 131884 w 378069"/>
              <a:gd name="connsiteY8" fmla="*/ 501162 h 1661746"/>
              <a:gd name="connsiteX9" fmla="*/ 149469 w 378069"/>
              <a:gd name="connsiteY9" fmla="*/ 527539 h 1661746"/>
              <a:gd name="connsiteX10" fmla="*/ 175846 w 378069"/>
              <a:gd name="connsiteY10" fmla="*/ 597877 h 1661746"/>
              <a:gd name="connsiteX11" fmla="*/ 193430 w 378069"/>
              <a:gd name="connsiteY11" fmla="*/ 650631 h 1661746"/>
              <a:gd name="connsiteX12" fmla="*/ 211015 w 378069"/>
              <a:gd name="connsiteY12" fmla="*/ 738554 h 1661746"/>
              <a:gd name="connsiteX13" fmla="*/ 228600 w 378069"/>
              <a:gd name="connsiteY13" fmla="*/ 764931 h 1661746"/>
              <a:gd name="connsiteX14" fmla="*/ 254976 w 378069"/>
              <a:gd name="connsiteY14" fmla="*/ 844062 h 1661746"/>
              <a:gd name="connsiteX15" fmla="*/ 263769 w 378069"/>
              <a:gd name="connsiteY15" fmla="*/ 870439 h 1661746"/>
              <a:gd name="connsiteX16" fmla="*/ 298938 w 378069"/>
              <a:gd name="connsiteY16" fmla="*/ 940777 h 1661746"/>
              <a:gd name="connsiteX17" fmla="*/ 316523 w 378069"/>
              <a:gd name="connsiteY17" fmla="*/ 1002323 h 1661746"/>
              <a:gd name="connsiteX18" fmla="*/ 334107 w 378069"/>
              <a:gd name="connsiteY18" fmla="*/ 1028700 h 1661746"/>
              <a:gd name="connsiteX19" fmla="*/ 342900 w 378069"/>
              <a:gd name="connsiteY19" fmla="*/ 1072662 h 1661746"/>
              <a:gd name="connsiteX20" fmla="*/ 378069 w 378069"/>
              <a:gd name="connsiteY20" fmla="*/ 1143000 h 1661746"/>
              <a:gd name="connsiteX21" fmla="*/ 369276 w 378069"/>
              <a:gd name="connsiteY21" fmla="*/ 1389185 h 1661746"/>
              <a:gd name="connsiteX22" fmla="*/ 342900 w 378069"/>
              <a:gd name="connsiteY22" fmla="*/ 1450731 h 1661746"/>
              <a:gd name="connsiteX23" fmla="*/ 325315 w 378069"/>
              <a:gd name="connsiteY23" fmla="*/ 1503485 h 1661746"/>
              <a:gd name="connsiteX24" fmla="*/ 316523 w 378069"/>
              <a:gd name="connsiteY24" fmla="*/ 1529862 h 1661746"/>
              <a:gd name="connsiteX25" fmla="*/ 290146 w 378069"/>
              <a:gd name="connsiteY25" fmla="*/ 1591408 h 1661746"/>
              <a:gd name="connsiteX26" fmla="*/ 290146 w 378069"/>
              <a:gd name="connsiteY26" fmla="*/ 1661746 h 166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8069" h="1661746">
                <a:moveTo>
                  <a:pt x="0" y="0"/>
                </a:moveTo>
                <a:cubicBezTo>
                  <a:pt x="16218" y="194619"/>
                  <a:pt x="-748" y="39475"/>
                  <a:pt x="17584" y="149469"/>
                </a:cubicBezTo>
                <a:cubicBezTo>
                  <a:pt x="26100" y="200569"/>
                  <a:pt x="22507" y="203977"/>
                  <a:pt x="35169" y="246185"/>
                </a:cubicBezTo>
                <a:cubicBezTo>
                  <a:pt x="58657" y="324480"/>
                  <a:pt x="43219" y="273092"/>
                  <a:pt x="70338" y="334108"/>
                </a:cubicBezTo>
                <a:cubicBezTo>
                  <a:pt x="76748" y="348530"/>
                  <a:pt x="82381" y="363291"/>
                  <a:pt x="87923" y="378069"/>
                </a:cubicBezTo>
                <a:cubicBezTo>
                  <a:pt x="91177" y="386747"/>
                  <a:pt x="93064" y="395927"/>
                  <a:pt x="96715" y="404446"/>
                </a:cubicBezTo>
                <a:cubicBezTo>
                  <a:pt x="101878" y="416493"/>
                  <a:pt x="109137" y="427568"/>
                  <a:pt x="114300" y="439615"/>
                </a:cubicBezTo>
                <a:cubicBezTo>
                  <a:pt x="117951" y="448134"/>
                  <a:pt x="120546" y="457081"/>
                  <a:pt x="123092" y="465992"/>
                </a:cubicBezTo>
                <a:cubicBezTo>
                  <a:pt x="126412" y="477611"/>
                  <a:pt x="127124" y="490055"/>
                  <a:pt x="131884" y="501162"/>
                </a:cubicBezTo>
                <a:cubicBezTo>
                  <a:pt x="136047" y="510875"/>
                  <a:pt x="143607" y="518747"/>
                  <a:pt x="149469" y="527539"/>
                </a:cubicBezTo>
                <a:cubicBezTo>
                  <a:pt x="168505" y="603686"/>
                  <a:pt x="145193" y="521245"/>
                  <a:pt x="175846" y="597877"/>
                </a:cubicBezTo>
                <a:cubicBezTo>
                  <a:pt x="182730" y="615087"/>
                  <a:pt x="193430" y="650631"/>
                  <a:pt x="193430" y="650631"/>
                </a:cubicBezTo>
                <a:cubicBezTo>
                  <a:pt x="196670" y="673307"/>
                  <a:pt x="198740" y="714003"/>
                  <a:pt x="211015" y="738554"/>
                </a:cubicBezTo>
                <a:cubicBezTo>
                  <a:pt x="215741" y="748006"/>
                  <a:pt x="222738" y="756139"/>
                  <a:pt x="228600" y="764931"/>
                </a:cubicBezTo>
                <a:lnTo>
                  <a:pt x="254976" y="844062"/>
                </a:lnTo>
                <a:cubicBezTo>
                  <a:pt x="257907" y="852854"/>
                  <a:pt x="259624" y="862149"/>
                  <a:pt x="263769" y="870439"/>
                </a:cubicBezTo>
                <a:lnTo>
                  <a:pt x="298938" y="940777"/>
                </a:lnTo>
                <a:cubicBezTo>
                  <a:pt x="301757" y="952052"/>
                  <a:pt x="310214" y="989705"/>
                  <a:pt x="316523" y="1002323"/>
                </a:cubicBezTo>
                <a:cubicBezTo>
                  <a:pt x="321249" y="1011774"/>
                  <a:pt x="328246" y="1019908"/>
                  <a:pt x="334107" y="1028700"/>
                </a:cubicBezTo>
                <a:cubicBezTo>
                  <a:pt x="337038" y="1043354"/>
                  <a:pt x="337535" y="1058714"/>
                  <a:pt x="342900" y="1072662"/>
                </a:cubicBezTo>
                <a:cubicBezTo>
                  <a:pt x="352310" y="1097128"/>
                  <a:pt x="378069" y="1143000"/>
                  <a:pt x="378069" y="1143000"/>
                </a:cubicBezTo>
                <a:cubicBezTo>
                  <a:pt x="375138" y="1225062"/>
                  <a:pt x="374563" y="1307241"/>
                  <a:pt x="369276" y="1389185"/>
                </a:cubicBezTo>
                <a:cubicBezTo>
                  <a:pt x="368187" y="1406058"/>
                  <a:pt x="347873" y="1438298"/>
                  <a:pt x="342900" y="1450731"/>
                </a:cubicBezTo>
                <a:cubicBezTo>
                  <a:pt x="336016" y="1467941"/>
                  <a:pt x="331177" y="1485900"/>
                  <a:pt x="325315" y="1503485"/>
                </a:cubicBezTo>
                <a:cubicBezTo>
                  <a:pt x="322384" y="1512277"/>
                  <a:pt x="320668" y="1521573"/>
                  <a:pt x="316523" y="1529862"/>
                </a:cubicBezTo>
                <a:cubicBezTo>
                  <a:pt x="311055" y="1540797"/>
                  <a:pt x="291584" y="1575594"/>
                  <a:pt x="290146" y="1591408"/>
                </a:cubicBezTo>
                <a:cubicBezTo>
                  <a:pt x="288023" y="1614758"/>
                  <a:pt x="290146" y="1638300"/>
                  <a:pt x="290146" y="1661746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367954" y="3244362"/>
            <a:ext cx="1187045" cy="1380392"/>
          </a:xfrm>
          <a:custGeom>
            <a:avLst/>
            <a:gdLst>
              <a:gd name="connsiteX0" fmla="*/ 1178169 w 1187045"/>
              <a:gd name="connsiteY0" fmla="*/ 0 h 1380392"/>
              <a:gd name="connsiteX1" fmla="*/ 1178169 w 1187045"/>
              <a:gd name="connsiteY1" fmla="*/ 184638 h 1380392"/>
              <a:gd name="connsiteX2" fmla="*/ 1169377 w 1187045"/>
              <a:gd name="connsiteY2" fmla="*/ 237392 h 1380392"/>
              <a:gd name="connsiteX3" fmla="*/ 1151792 w 1187045"/>
              <a:gd name="connsiteY3" fmla="*/ 272561 h 1380392"/>
              <a:gd name="connsiteX4" fmla="*/ 1116623 w 1187045"/>
              <a:gd name="connsiteY4" fmla="*/ 325315 h 1380392"/>
              <a:gd name="connsiteX5" fmla="*/ 1072661 w 1187045"/>
              <a:gd name="connsiteY5" fmla="*/ 386861 h 1380392"/>
              <a:gd name="connsiteX6" fmla="*/ 1019908 w 1187045"/>
              <a:gd name="connsiteY6" fmla="*/ 448407 h 1380392"/>
              <a:gd name="connsiteX7" fmla="*/ 975946 w 1187045"/>
              <a:gd name="connsiteY7" fmla="*/ 501161 h 1380392"/>
              <a:gd name="connsiteX8" fmla="*/ 949569 w 1187045"/>
              <a:gd name="connsiteY8" fmla="*/ 509953 h 1380392"/>
              <a:gd name="connsiteX9" fmla="*/ 914400 w 1187045"/>
              <a:gd name="connsiteY9" fmla="*/ 536330 h 1380392"/>
              <a:gd name="connsiteX10" fmla="*/ 879231 w 1187045"/>
              <a:gd name="connsiteY10" fmla="*/ 545123 h 1380392"/>
              <a:gd name="connsiteX11" fmla="*/ 835269 w 1187045"/>
              <a:gd name="connsiteY11" fmla="*/ 562707 h 1380392"/>
              <a:gd name="connsiteX12" fmla="*/ 808892 w 1187045"/>
              <a:gd name="connsiteY12" fmla="*/ 571500 h 1380392"/>
              <a:gd name="connsiteX13" fmla="*/ 738554 w 1187045"/>
              <a:gd name="connsiteY13" fmla="*/ 597876 h 1380392"/>
              <a:gd name="connsiteX14" fmla="*/ 633046 w 1187045"/>
              <a:gd name="connsiteY14" fmla="*/ 624253 h 1380392"/>
              <a:gd name="connsiteX15" fmla="*/ 589084 w 1187045"/>
              <a:gd name="connsiteY15" fmla="*/ 641838 h 1380392"/>
              <a:gd name="connsiteX16" fmla="*/ 527538 w 1187045"/>
              <a:gd name="connsiteY16" fmla="*/ 659423 h 1380392"/>
              <a:gd name="connsiteX17" fmla="*/ 501161 w 1187045"/>
              <a:gd name="connsiteY17" fmla="*/ 677007 h 1380392"/>
              <a:gd name="connsiteX18" fmla="*/ 465992 w 1187045"/>
              <a:gd name="connsiteY18" fmla="*/ 685800 h 1380392"/>
              <a:gd name="connsiteX19" fmla="*/ 430823 w 1187045"/>
              <a:gd name="connsiteY19" fmla="*/ 703384 h 1380392"/>
              <a:gd name="connsiteX20" fmla="*/ 404446 w 1187045"/>
              <a:gd name="connsiteY20" fmla="*/ 729761 h 1380392"/>
              <a:gd name="connsiteX21" fmla="*/ 369277 w 1187045"/>
              <a:gd name="connsiteY21" fmla="*/ 738553 h 1380392"/>
              <a:gd name="connsiteX22" fmla="*/ 307731 w 1187045"/>
              <a:gd name="connsiteY22" fmla="*/ 764930 h 1380392"/>
              <a:gd name="connsiteX23" fmla="*/ 263769 w 1187045"/>
              <a:gd name="connsiteY23" fmla="*/ 782515 h 1380392"/>
              <a:gd name="connsiteX24" fmla="*/ 184638 w 1187045"/>
              <a:gd name="connsiteY24" fmla="*/ 826476 h 1380392"/>
              <a:gd name="connsiteX25" fmla="*/ 158261 w 1187045"/>
              <a:gd name="connsiteY25" fmla="*/ 844061 h 1380392"/>
              <a:gd name="connsiteX26" fmla="*/ 105508 w 1187045"/>
              <a:gd name="connsiteY26" fmla="*/ 896815 h 1380392"/>
              <a:gd name="connsiteX27" fmla="*/ 79131 w 1187045"/>
              <a:gd name="connsiteY27" fmla="*/ 905607 h 1380392"/>
              <a:gd name="connsiteX28" fmla="*/ 43961 w 1187045"/>
              <a:gd name="connsiteY28" fmla="*/ 975946 h 1380392"/>
              <a:gd name="connsiteX29" fmla="*/ 17584 w 1187045"/>
              <a:gd name="connsiteY29" fmla="*/ 1028700 h 1380392"/>
              <a:gd name="connsiteX30" fmla="*/ 8792 w 1187045"/>
              <a:gd name="connsiteY30" fmla="*/ 1081453 h 1380392"/>
              <a:gd name="connsiteX31" fmla="*/ 0 w 1187045"/>
              <a:gd name="connsiteY31" fmla="*/ 1125415 h 1380392"/>
              <a:gd name="connsiteX32" fmla="*/ 8792 w 1187045"/>
              <a:gd name="connsiteY32" fmla="*/ 1222130 h 1380392"/>
              <a:gd name="connsiteX33" fmla="*/ 26377 w 1187045"/>
              <a:gd name="connsiteY33" fmla="*/ 1248507 h 1380392"/>
              <a:gd name="connsiteX34" fmla="*/ 61546 w 1187045"/>
              <a:gd name="connsiteY34" fmla="*/ 1371600 h 1380392"/>
              <a:gd name="connsiteX35" fmla="*/ 79131 w 1187045"/>
              <a:gd name="connsiteY35" fmla="*/ 1380392 h 138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87045" h="1380392">
                <a:moveTo>
                  <a:pt x="1178169" y="0"/>
                </a:moveTo>
                <a:cubicBezTo>
                  <a:pt x="1188773" y="106044"/>
                  <a:pt x="1191176" y="74075"/>
                  <a:pt x="1178169" y="184638"/>
                </a:cubicBezTo>
                <a:cubicBezTo>
                  <a:pt x="1176086" y="202343"/>
                  <a:pt x="1174500" y="220317"/>
                  <a:pt x="1169377" y="237392"/>
                </a:cubicBezTo>
                <a:cubicBezTo>
                  <a:pt x="1165611" y="249946"/>
                  <a:pt x="1158535" y="261322"/>
                  <a:pt x="1151792" y="272561"/>
                </a:cubicBezTo>
                <a:cubicBezTo>
                  <a:pt x="1140919" y="290683"/>
                  <a:pt x="1129304" y="308408"/>
                  <a:pt x="1116623" y="325315"/>
                </a:cubicBezTo>
                <a:cubicBezTo>
                  <a:pt x="1105302" y="340409"/>
                  <a:pt x="1082945" y="368864"/>
                  <a:pt x="1072661" y="386861"/>
                </a:cubicBezTo>
                <a:cubicBezTo>
                  <a:pt x="1026866" y="467003"/>
                  <a:pt x="1089777" y="378538"/>
                  <a:pt x="1019908" y="448407"/>
                </a:cubicBezTo>
                <a:cubicBezTo>
                  <a:pt x="987471" y="480844"/>
                  <a:pt x="1019155" y="472355"/>
                  <a:pt x="975946" y="501161"/>
                </a:cubicBezTo>
                <a:cubicBezTo>
                  <a:pt x="968235" y="506302"/>
                  <a:pt x="958361" y="507022"/>
                  <a:pt x="949569" y="509953"/>
                </a:cubicBezTo>
                <a:cubicBezTo>
                  <a:pt x="937846" y="518745"/>
                  <a:pt x="927507" y="529776"/>
                  <a:pt x="914400" y="536330"/>
                </a:cubicBezTo>
                <a:cubicBezTo>
                  <a:pt x="903592" y="541734"/>
                  <a:pt x="890695" y="541302"/>
                  <a:pt x="879231" y="545123"/>
                </a:cubicBezTo>
                <a:cubicBezTo>
                  <a:pt x="864258" y="550114"/>
                  <a:pt x="850047" y="557165"/>
                  <a:pt x="835269" y="562707"/>
                </a:cubicBezTo>
                <a:cubicBezTo>
                  <a:pt x="826591" y="565961"/>
                  <a:pt x="817182" y="567355"/>
                  <a:pt x="808892" y="571500"/>
                </a:cubicBezTo>
                <a:cubicBezTo>
                  <a:pt x="748523" y="601685"/>
                  <a:pt x="823364" y="580914"/>
                  <a:pt x="738554" y="597876"/>
                </a:cubicBezTo>
                <a:cubicBezTo>
                  <a:pt x="633370" y="639950"/>
                  <a:pt x="765339" y="591180"/>
                  <a:pt x="633046" y="624253"/>
                </a:cubicBezTo>
                <a:cubicBezTo>
                  <a:pt x="617734" y="628081"/>
                  <a:pt x="603862" y="636296"/>
                  <a:pt x="589084" y="641838"/>
                </a:cubicBezTo>
                <a:cubicBezTo>
                  <a:pt x="563859" y="651297"/>
                  <a:pt x="555249" y="652495"/>
                  <a:pt x="527538" y="659423"/>
                </a:cubicBezTo>
                <a:cubicBezTo>
                  <a:pt x="518746" y="665284"/>
                  <a:pt x="510874" y="672844"/>
                  <a:pt x="501161" y="677007"/>
                </a:cubicBezTo>
                <a:cubicBezTo>
                  <a:pt x="490054" y="681767"/>
                  <a:pt x="477306" y="681557"/>
                  <a:pt x="465992" y="685800"/>
                </a:cubicBezTo>
                <a:cubicBezTo>
                  <a:pt x="453720" y="690402"/>
                  <a:pt x="442546" y="697523"/>
                  <a:pt x="430823" y="703384"/>
                </a:cubicBezTo>
                <a:cubicBezTo>
                  <a:pt x="422031" y="712176"/>
                  <a:pt x="415242" y="723592"/>
                  <a:pt x="404446" y="729761"/>
                </a:cubicBezTo>
                <a:cubicBezTo>
                  <a:pt x="393954" y="735756"/>
                  <a:pt x="380896" y="735233"/>
                  <a:pt x="369277" y="738553"/>
                </a:cubicBezTo>
                <a:cubicBezTo>
                  <a:pt x="331360" y="749387"/>
                  <a:pt x="349925" y="746177"/>
                  <a:pt x="307731" y="764930"/>
                </a:cubicBezTo>
                <a:cubicBezTo>
                  <a:pt x="293308" y="771340"/>
                  <a:pt x="277625" y="774957"/>
                  <a:pt x="263769" y="782515"/>
                </a:cubicBezTo>
                <a:cubicBezTo>
                  <a:pt x="168755" y="834341"/>
                  <a:pt x="246215" y="805951"/>
                  <a:pt x="184638" y="826476"/>
                </a:cubicBezTo>
                <a:cubicBezTo>
                  <a:pt x="175846" y="832338"/>
                  <a:pt x="166159" y="837041"/>
                  <a:pt x="158261" y="844061"/>
                </a:cubicBezTo>
                <a:cubicBezTo>
                  <a:pt x="139674" y="860583"/>
                  <a:pt x="129100" y="888951"/>
                  <a:pt x="105508" y="896815"/>
                </a:cubicBezTo>
                <a:lnTo>
                  <a:pt x="79131" y="905607"/>
                </a:lnTo>
                <a:cubicBezTo>
                  <a:pt x="67408" y="929053"/>
                  <a:pt x="58501" y="954134"/>
                  <a:pt x="43961" y="975946"/>
                </a:cubicBezTo>
                <a:cubicBezTo>
                  <a:pt x="21236" y="1010035"/>
                  <a:pt x="29719" y="992298"/>
                  <a:pt x="17584" y="1028700"/>
                </a:cubicBezTo>
                <a:cubicBezTo>
                  <a:pt x="14653" y="1046284"/>
                  <a:pt x="11981" y="1063914"/>
                  <a:pt x="8792" y="1081453"/>
                </a:cubicBezTo>
                <a:cubicBezTo>
                  <a:pt x="6119" y="1096156"/>
                  <a:pt x="0" y="1110471"/>
                  <a:pt x="0" y="1125415"/>
                </a:cubicBezTo>
                <a:cubicBezTo>
                  <a:pt x="0" y="1157786"/>
                  <a:pt x="2009" y="1190477"/>
                  <a:pt x="8792" y="1222130"/>
                </a:cubicBezTo>
                <a:cubicBezTo>
                  <a:pt x="11006" y="1232463"/>
                  <a:pt x="20515" y="1239715"/>
                  <a:pt x="26377" y="1248507"/>
                </a:cubicBezTo>
                <a:cubicBezTo>
                  <a:pt x="33780" y="1329940"/>
                  <a:pt x="13245" y="1332960"/>
                  <a:pt x="61546" y="1371600"/>
                </a:cubicBezTo>
                <a:cubicBezTo>
                  <a:pt x="66663" y="1375694"/>
                  <a:pt x="73269" y="1377461"/>
                  <a:pt x="79131" y="1380392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8414161" y="4528038"/>
            <a:ext cx="1890424" cy="677008"/>
          </a:xfrm>
          <a:custGeom>
            <a:avLst/>
            <a:gdLst>
              <a:gd name="connsiteX0" fmla="*/ 52831 w 1890424"/>
              <a:gd name="connsiteY0" fmla="*/ 677008 h 677008"/>
              <a:gd name="connsiteX1" fmla="*/ 8870 w 1890424"/>
              <a:gd name="connsiteY1" fmla="*/ 659424 h 677008"/>
              <a:gd name="connsiteX2" fmla="*/ 8870 w 1890424"/>
              <a:gd name="connsiteY2" fmla="*/ 571500 h 677008"/>
              <a:gd name="connsiteX3" fmla="*/ 44039 w 1890424"/>
              <a:gd name="connsiteY3" fmla="*/ 518747 h 677008"/>
              <a:gd name="connsiteX4" fmla="*/ 52831 w 1890424"/>
              <a:gd name="connsiteY4" fmla="*/ 492370 h 677008"/>
              <a:gd name="connsiteX5" fmla="*/ 140754 w 1890424"/>
              <a:gd name="connsiteY5" fmla="*/ 439616 h 677008"/>
              <a:gd name="connsiteX6" fmla="*/ 316601 w 1890424"/>
              <a:gd name="connsiteY6" fmla="*/ 448408 h 677008"/>
              <a:gd name="connsiteX7" fmla="*/ 342977 w 1890424"/>
              <a:gd name="connsiteY7" fmla="*/ 457200 h 677008"/>
              <a:gd name="connsiteX8" fmla="*/ 413316 w 1890424"/>
              <a:gd name="connsiteY8" fmla="*/ 465993 h 677008"/>
              <a:gd name="connsiteX9" fmla="*/ 457277 w 1890424"/>
              <a:gd name="connsiteY9" fmla="*/ 483577 h 677008"/>
              <a:gd name="connsiteX10" fmla="*/ 501239 w 1890424"/>
              <a:gd name="connsiteY10" fmla="*/ 492370 h 677008"/>
              <a:gd name="connsiteX11" fmla="*/ 527616 w 1890424"/>
              <a:gd name="connsiteY11" fmla="*/ 501162 h 677008"/>
              <a:gd name="connsiteX12" fmla="*/ 571577 w 1890424"/>
              <a:gd name="connsiteY12" fmla="*/ 509954 h 677008"/>
              <a:gd name="connsiteX13" fmla="*/ 668293 w 1890424"/>
              <a:gd name="connsiteY13" fmla="*/ 545124 h 677008"/>
              <a:gd name="connsiteX14" fmla="*/ 738631 w 1890424"/>
              <a:gd name="connsiteY14" fmla="*/ 571500 h 677008"/>
              <a:gd name="connsiteX15" fmla="*/ 765008 w 1890424"/>
              <a:gd name="connsiteY15" fmla="*/ 580293 h 677008"/>
              <a:gd name="connsiteX16" fmla="*/ 791385 w 1890424"/>
              <a:gd name="connsiteY16" fmla="*/ 597877 h 677008"/>
              <a:gd name="connsiteX17" fmla="*/ 861724 w 1890424"/>
              <a:gd name="connsiteY17" fmla="*/ 606670 h 677008"/>
              <a:gd name="connsiteX18" fmla="*/ 1055154 w 1890424"/>
              <a:gd name="connsiteY18" fmla="*/ 606670 h 677008"/>
              <a:gd name="connsiteX19" fmla="*/ 1081531 w 1890424"/>
              <a:gd name="connsiteY19" fmla="*/ 589085 h 677008"/>
              <a:gd name="connsiteX20" fmla="*/ 1116701 w 1890424"/>
              <a:gd name="connsiteY20" fmla="*/ 571500 h 677008"/>
              <a:gd name="connsiteX21" fmla="*/ 1187039 w 1890424"/>
              <a:gd name="connsiteY21" fmla="*/ 553916 h 677008"/>
              <a:gd name="connsiteX22" fmla="*/ 1213416 w 1890424"/>
              <a:gd name="connsiteY22" fmla="*/ 536331 h 677008"/>
              <a:gd name="connsiteX23" fmla="*/ 1239793 w 1890424"/>
              <a:gd name="connsiteY23" fmla="*/ 527539 h 677008"/>
              <a:gd name="connsiteX24" fmla="*/ 1274962 w 1890424"/>
              <a:gd name="connsiteY24" fmla="*/ 501162 h 677008"/>
              <a:gd name="connsiteX25" fmla="*/ 1336508 w 1890424"/>
              <a:gd name="connsiteY25" fmla="*/ 483577 h 677008"/>
              <a:gd name="connsiteX26" fmla="*/ 1362885 w 1890424"/>
              <a:gd name="connsiteY26" fmla="*/ 457200 h 677008"/>
              <a:gd name="connsiteX27" fmla="*/ 1389262 w 1890424"/>
              <a:gd name="connsiteY27" fmla="*/ 448408 h 677008"/>
              <a:gd name="connsiteX28" fmla="*/ 1450808 w 1890424"/>
              <a:gd name="connsiteY28" fmla="*/ 413239 h 677008"/>
              <a:gd name="connsiteX29" fmla="*/ 1477185 w 1890424"/>
              <a:gd name="connsiteY29" fmla="*/ 386862 h 677008"/>
              <a:gd name="connsiteX30" fmla="*/ 1547524 w 1890424"/>
              <a:gd name="connsiteY30" fmla="*/ 351693 h 677008"/>
              <a:gd name="connsiteX31" fmla="*/ 1565108 w 1890424"/>
              <a:gd name="connsiteY31" fmla="*/ 325316 h 677008"/>
              <a:gd name="connsiteX32" fmla="*/ 1617862 w 1890424"/>
              <a:gd name="connsiteY32" fmla="*/ 298939 h 677008"/>
              <a:gd name="connsiteX33" fmla="*/ 1653031 w 1890424"/>
              <a:gd name="connsiteY33" fmla="*/ 246185 h 677008"/>
              <a:gd name="connsiteX34" fmla="*/ 1661824 w 1890424"/>
              <a:gd name="connsiteY34" fmla="*/ 211016 h 677008"/>
              <a:gd name="connsiteX35" fmla="*/ 1688201 w 1890424"/>
              <a:gd name="connsiteY35" fmla="*/ 158262 h 677008"/>
              <a:gd name="connsiteX36" fmla="*/ 1732162 w 1890424"/>
              <a:gd name="connsiteY36" fmla="*/ 79131 h 677008"/>
              <a:gd name="connsiteX37" fmla="*/ 1784916 w 1890424"/>
              <a:gd name="connsiteY37" fmla="*/ 43962 h 677008"/>
              <a:gd name="connsiteX38" fmla="*/ 1855254 w 1890424"/>
              <a:gd name="connsiteY38" fmla="*/ 26377 h 677008"/>
              <a:gd name="connsiteX39" fmla="*/ 1890424 w 1890424"/>
              <a:gd name="connsiteY39" fmla="*/ 0 h 67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90424" h="677008">
                <a:moveTo>
                  <a:pt x="52831" y="677008"/>
                </a:moveTo>
                <a:cubicBezTo>
                  <a:pt x="38177" y="671147"/>
                  <a:pt x="20994" y="669528"/>
                  <a:pt x="8870" y="659424"/>
                </a:cubicBezTo>
                <a:cubicBezTo>
                  <a:pt x="-10371" y="643390"/>
                  <a:pt x="7473" y="575132"/>
                  <a:pt x="8870" y="571500"/>
                </a:cubicBezTo>
                <a:cubicBezTo>
                  <a:pt x="16457" y="551775"/>
                  <a:pt x="44039" y="518747"/>
                  <a:pt x="44039" y="518747"/>
                </a:cubicBezTo>
                <a:cubicBezTo>
                  <a:pt x="46970" y="509955"/>
                  <a:pt x="46278" y="498923"/>
                  <a:pt x="52831" y="492370"/>
                </a:cubicBezTo>
                <a:cubicBezTo>
                  <a:pt x="74053" y="471148"/>
                  <a:pt x="113000" y="453493"/>
                  <a:pt x="140754" y="439616"/>
                </a:cubicBezTo>
                <a:cubicBezTo>
                  <a:pt x="199370" y="442547"/>
                  <a:pt x="258133" y="443324"/>
                  <a:pt x="316601" y="448408"/>
                </a:cubicBezTo>
                <a:cubicBezTo>
                  <a:pt x="325834" y="449211"/>
                  <a:pt x="333859" y="455542"/>
                  <a:pt x="342977" y="457200"/>
                </a:cubicBezTo>
                <a:cubicBezTo>
                  <a:pt x="366225" y="461427"/>
                  <a:pt x="389870" y="463062"/>
                  <a:pt x="413316" y="465993"/>
                </a:cubicBezTo>
                <a:cubicBezTo>
                  <a:pt x="427970" y="471854"/>
                  <a:pt x="442160" y="479042"/>
                  <a:pt x="457277" y="483577"/>
                </a:cubicBezTo>
                <a:cubicBezTo>
                  <a:pt x="471591" y="487871"/>
                  <a:pt x="486741" y="488745"/>
                  <a:pt x="501239" y="492370"/>
                </a:cubicBezTo>
                <a:cubicBezTo>
                  <a:pt x="510230" y="494618"/>
                  <a:pt x="518625" y="498914"/>
                  <a:pt x="527616" y="501162"/>
                </a:cubicBezTo>
                <a:cubicBezTo>
                  <a:pt x="542114" y="504786"/>
                  <a:pt x="556923" y="507023"/>
                  <a:pt x="571577" y="509954"/>
                </a:cubicBezTo>
                <a:cubicBezTo>
                  <a:pt x="626870" y="546817"/>
                  <a:pt x="567560" y="511548"/>
                  <a:pt x="668293" y="545124"/>
                </a:cubicBezTo>
                <a:cubicBezTo>
                  <a:pt x="728147" y="565075"/>
                  <a:pt x="654554" y="539971"/>
                  <a:pt x="738631" y="571500"/>
                </a:cubicBezTo>
                <a:cubicBezTo>
                  <a:pt x="747309" y="574754"/>
                  <a:pt x="756718" y="576148"/>
                  <a:pt x="765008" y="580293"/>
                </a:cubicBezTo>
                <a:cubicBezTo>
                  <a:pt x="774459" y="585019"/>
                  <a:pt x="781190" y="595097"/>
                  <a:pt x="791385" y="597877"/>
                </a:cubicBezTo>
                <a:cubicBezTo>
                  <a:pt x="814181" y="604094"/>
                  <a:pt x="838278" y="603739"/>
                  <a:pt x="861724" y="606670"/>
                </a:cubicBezTo>
                <a:cubicBezTo>
                  <a:pt x="935777" y="631353"/>
                  <a:pt x="910278" y="626426"/>
                  <a:pt x="1055154" y="606670"/>
                </a:cubicBezTo>
                <a:cubicBezTo>
                  <a:pt x="1065624" y="605242"/>
                  <a:pt x="1072356" y="594328"/>
                  <a:pt x="1081531" y="589085"/>
                </a:cubicBezTo>
                <a:cubicBezTo>
                  <a:pt x="1092911" y="582582"/>
                  <a:pt x="1104267" y="575645"/>
                  <a:pt x="1116701" y="571500"/>
                </a:cubicBezTo>
                <a:cubicBezTo>
                  <a:pt x="1139628" y="563858"/>
                  <a:pt x="1163593" y="559777"/>
                  <a:pt x="1187039" y="553916"/>
                </a:cubicBezTo>
                <a:cubicBezTo>
                  <a:pt x="1195831" y="548054"/>
                  <a:pt x="1203964" y="541057"/>
                  <a:pt x="1213416" y="536331"/>
                </a:cubicBezTo>
                <a:cubicBezTo>
                  <a:pt x="1221705" y="532186"/>
                  <a:pt x="1231746" y="532137"/>
                  <a:pt x="1239793" y="527539"/>
                </a:cubicBezTo>
                <a:cubicBezTo>
                  <a:pt x="1252516" y="520269"/>
                  <a:pt x="1262239" y="508432"/>
                  <a:pt x="1274962" y="501162"/>
                </a:cubicBezTo>
                <a:cubicBezTo>
                  <a:pt x="1284769" y="495558"/>
                  <a:pt x="1328899" y="485479"/>
                  <a:pt x="1336508" y="483577"/>
                </a:cubicBezTo>
                <a:cubicBezTo>
                  <a:pt x="1345300" y="474785"/>
                  <a:pt x="1352539" y="464097"/>
                  <a:pt x="1362885" y="457200"/>
                </a:cubicBezTo>
                <a:cubicBezTo>
                  <a:pt x="1370596" y="452059"/>
                  <a:pt x="1380973" y="452553"/>
                  <a:pt x="1389262" y="448408"/>
                </a:cubicBezTo>
                <a:cubicBezTo>
                  <a:pt x="1410396" y="437841"/>
                  <a:pt x="1431451" y="426789"/>
                  <a:pt x="1450808" y="413239"/>
                </a:cubicBezTo>
                <a:cubicBezTo>
                  <a:pt x="1460995" y="406108"/>
                  <a:pt x="1467238" y="394323"/>
                  <a:pt x="1477185" y="386862"/>
                </a:cubicBezTo>
                <a:cubicBezTo>
                  <a:pt x="1510407" y="361946"/>
                  <a:pt x="1515069" y="362511"/>
                  <a:pt x="1547524" y="351693"/>
                </a:cubicBezTo>
                <a:cubicBezTo>
                  <a:pt x="1553385" y="342901"/>
                  <a:pt x="1557636" y="332788"/>
                  <a:pt x="1565108" y="325316"/>
                </a:cubicBezTo>
                <a:cubicBezTo>
                  <a:pt x="1582153" y="308271"/>
                  <a:pt x="1596408" y="306090"/>
                  <a:pt x="1617862" y="298939"/>
                </a:cubicBezTo>
                <a:cubicBezTo>
                  <a:pt x="1645310" y="216592"/>
                  <a:pt x="1600346" y="338382"/>
                  <a:pt x="1653031" y="246185"/>
                </a:cubicBezTo>
                <a:cubicBezTo>
                  <a:pt x="1659026" y="235693"/>
                  <a:pt x="1658504" y="222635"/>
                  <a:pt x="1661824" y="211016"/>
                </a:cubicBezTo>
                <a:cubicBezTo>
                  <a:pt x="1670925" y="179162"/>
                  <a:pt x="1668932" y="187164"/>
                  <a:pt x="1688201" y="158262"/>
                </a:cubicBezTo>
                <a:cubicBezTo>
                  <a:pt x="1703831" y="111369"/>
                  <a:pt x="1696626" y="106770"/>
                  <a:pt x="1732162" y="79131"/>
                </a:cubicBezTo>
                <a:cubicBezTo>
                  <a:pt x="1748844" y="66156"/>
                  <a:pt x="1764413" y="49088"/>
                  <a:pt x="1784916" y="43962"/>
                </a:cubicBezTo>
                <a:lnTo>
                  <a:pt x="1855254" y="26377"/>
                </a:lnTo>
                <a:cubicBezTo>
                  <a:pt x="1885080" y="6494"/>
                  <a:pt x="1874159" y="16265"/>
                  <a:pt x="1890424" y="0"/>
                </a:cubicBezTo>
              </a:path>
            </a:pathLst>
          </a:cu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hlinkClick r:id="rId17" action="ppaction://hlinksldjump"/>
            <a:extLst>
              <a:ext uri="{FF2B5EF4-FFF2-40B4-BE49-F238E27FC236}">
                <a16:creationId xmlns:a16="http://schemas.microsoft.com/office/drawing/2014/main" id="{FD2E9576-BBF3-48F9-9C81-27576801B447}"/>
              </a:ext>
            </a:extLst>
          </p:cNvPr>
          <p:cNvSpPr/>
          <p:nvPr/>
        </p:nvSpPr>
        <p:spPr>
          <a:xfrm>
            <a:off x="10304585" y="5655538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8066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1275" y="1905195"/>
            <a:ext cx="5000989" cy="35240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4021" y1="93875" x2="41768" y2="98125"/>
                        <a14:foregroundMark x1="82149" y1="87375" x2="90641" y2="84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088" y="2381250"/>
            <a:ext cx="3112068" cy="4314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356" y="214291"/>
            <a:ext cx="768982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 подарили книги. Книга со стихами красного цвета. Книга со сказками не зеленого цвета. В желтой книге оказались одни картинки. Какого цвета книга со сказками?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8" t="49981" r="49079" b="-1113"/>
          <a:stretch/>
        </p:blipFill>
        <p:spPr>
          <a:xfrm>
            <a:off x="1276026" y="4221191"/>
            <a:ext cx="2838774" cy="2045138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7907" t="13602" r="10478" b="10733"/>
          <a:stretch/>
        </p:blipFill>
        <p:spPr>
          <a:xfrm>
            <a:off x="10111667" y="214291"/>
            <a:ext cx="1882065" cy="1046899"/>
          </a:xfrm>
          <a:prstGeom prst="rect">
            <a:avLst/>
          </a:prstGeom>
        </p:spPr>
      </p:pic>
      <p:sp>
        <p:nvSpPr>
          <p:cNvPr id="3" name="Стрелка: вправо 2">
            <a:hlinkClick r:id="rId6" action="ppaction://hlinksldjump"/>
            <a:extLst>
              <a:ext uri="{FF2B5EF4-FFF2-40B4-BE49-F238E27FC236}">
                <a16:creationId xmlns:a16="http://schemas.microsoft.com/office/drawing/2014/main" id="{C8EA91E4-4F17-4784-A4B1-6F7CE14C4881}"/>
              </a:ext>
            </a:extLst>
          </p:cNvPr>
          <p:cNvSpPr/>
          <p:nvPr/>
        </p:nvSpPr>
        <p:spPr>
          <a:xfrm>
            <a:off x="10711543" y="5606143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3755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8749" y="205460"/>
            <a:ext cx="1877731" cy="10486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98889" l="28667" r="68778">
                        <a14:foregroundMark x1="41222" y1="48333" x2="43111" y2="50111"/>
                        <a14:foregroundMark x1="53667" y1="39333" x2="53667" y2="41667"/>
                        <a14:foregroundMark x1="59000" y1="40111" x2="59333" y2="43667"/>
                        <a14:foregroundMark x1="58222" y1="38556" x2="60111" y2="42889"/>
                        <a14:foregroundMark x1="52111" y1="40889" x2="59556" y2="40111"/>
                      </a14:backgroundRemoval>
                    </a14:imgEffect>
                  </a14:imgLayer>
                </a14:imgProps>
              </a:ext>
            </a:extLst>
          </a:blip>
          <a:srcRect l="28896" r="32976"/>
          <a:stretch/>
        </p:blipFill>
        <p:spPr>
          <a:xfrm>
            <a:off x="1407650" y="1893276"/>
            <a:ext cx="1732083" cy="4542818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2479431" y="3666392"/>
            <a:ext cx="114300" cy="1055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95282" y="3666392"/>
            <a:ext cx="114300" cy="1055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47356" y="214291"/>
            <a:ext cx="768982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Миша купил 4 мяча. Красных мячей было больше, чем желтых. Раскрась мячи.</a:t>
            </a:r>
          </a:p>
        </p:txBody>
      </p:sp>
      <p:sp>
        <p:nvSpPr>
          <p:cNvPr id="8" name="Овал 7"/>
          <p:cNvSpPr/>
          <p:nvPr/>
        </p:nvSpPr>
        <p:spPr>
          <a:xfrm>
            <a:off x="5802479" y="4563209"/>
            <a:ext cx="1723292" cy="1696916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889632" y="4607170"/>
            <a:ext cx="1723292" cy="1696916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802479" y="4573541"/>
            <a:ext cx="1723292" cy="1696916"/>
          </a:xfrm>
          <a:prstGeom prst="ellipse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76785" y="4607170"/>
            <a:ext cx="1723292" cy="1696916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793740" y="4607170"/>
            <a:ext cx="1723292" cy="1696916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76785" y="4617502"/>
            <a:ext cx="1723292" cy="169691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889632" y="4607170"/>
            <a:ext cx="1723292" cy="1696916"/>
          </a:xfrm>
          <a:prstGeom prst="ellipse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89041" y="4595008"/>
            <a:ext cx="1723292" cy="1696916"/>
          </a:xfrm>
          <a:prstGeom prst="ellipse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15">
            <a:hlinkClick r:id="rId3" action="ppaction://hlinksldjump"/>
            <a:extLst>
              <a:ext uri="{FF2B5EF4-FFF2-40B4-BE49-F238E27FC236}">
                <a16:creationId xmlns:a16="http://schemas.microsoft.com/office/drawing/2014/main" id="{DF67DECB-9A75-4AB4-BE95-50E3D399A5DC}"/>
              </a:ext>
            </a:extLst>
          </p:cNvPr>
          <p:cNvSpPr/>
          <p:nvPr/>
        </p:nvSpPr>
        <p:spPr>
          <a:xfrm>
            <a:off x="112548" y="5775908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710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23" r="100000">
                        <a14:foregroundMark x1="18386" y1="17938" x2="17857" y2="23375"/>
                        <a14:foregroundMark x1="17857" y1="23375" x2="17857" y2="233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4546" y="2321384"/>
            <a:ext cx="2005072" cy="42435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78"/>
          <a:stretch/>
        </p:blipFill>
        <p:spPr>
          <a:xfrm>
            <a:off x="3768968" y="2795951"/>
            <a:ext cx="2294080" cy="22947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81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5491" y="2667200"/>
            <a:ext cx="2665535" cy="2552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74" b="97089" l="5949" r="96624"/>
                    </a14:imgEffect>
                  </a14:imgLayer>
                </a14:imgProps>
              </a:ext>
            </a:extLst>
          </a:blip>
          <a:srcRect l="15244" t="7476" r="15795" b="2815"/>
          <a:stretch/>
        </p:blipFill>
        <p:spPr>
          <a:xfrm>
            <a:off x="9293470" y="2769576"/>
            <a:ext cx="2482151" cy="24970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356" y="214291"/>
            <a:ext cx="768982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Максиму выбрать часы, которые показывают время обеда, исключив остальные.</a:t>
            </a:r>
          </a:p>
        </p:txBody>
      </p:sp>
      <p:sp>
        <p:nvSpPr>
          <p:cNvPr id="9" name="Стрелка: вправо 8">
            <a:hlinkClick r:id="rId10" action="ppaction://hlinksldjump"/>
            <a:extLst>
              <a:ext uri="{FF2B5EF4-FFF2-40B4-BE49-F238E27FC236}">
                <a16:creationId xmlns:a16="http://schemas.microsoft.com/office/drawing/2014/main" id="{D6C9EC0D-E0FE-49C6-BD6E-1BCFD669DE92}"/>
              </a:ext>
            </a:extLst>
          </p:cNvPr>
          <p:cNvSpPr/>
          <p:nvPr/>
        </p:nvSpPr>
        <p:spPr>
          <a:xfrm>
            <a:off x="10534545" y="5747658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5039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23" r="100000">
                        <a14:foregroundMark x1="18386" y1="17938" x2="17857" y2="23375"/>
                        <a14:foregroundMark x1="17857" y1="23375" x2="17857" y2="233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4546" y="2321384"/>
            <a:ext cx="2005072" cy="42435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78"/>
          <a:stretch/>
        </p:blipFill>
        <p:spPr>
          <a:xfrm>
            <a:off x="3768968" y="2795951"/>
            <a:ext cx="2294080" cy="22947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81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5491" y="2667200"/>
            <a:ext cx="2665535" cy="2552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74" b="97089" l="5949" r="96624"/>
                    </a14:imgEffect>
                  </a14:imgLayer>
                </a14:imgProps>
              </a:ext>
            </a:extLst>
          </a:blip>
          <a:srcRect l="15244" t="7476" r="15795" b="2815"/>
          <a:stretch/>
        </p:blipFill>
        <p:spPr>
          <a:xfrm>
            <a:off x="9293470" y="2769576"/>
            <a:ext cx="2482151" cy="24970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355" y="214291"/>
            <a:ext cx="8235387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Максиму выбрать часы, которые показывают время отдыха и прогулки после уроков, исключив остальные.</a:t>
            </a:r>
          </a:p>
        </p:txBody>
      </p:sp>
      <p:sp>
        <p:nvSpPr>
          <p:cNvPr id="9" name="Стрелка: вправо 8">
            <a:hlinkClick r:id="rId10" action="ppaction://hlinksldjump"/>
            <a:extLst>
              <a:ext uri="{FF2B5EF4-FFF2-40B4-BE49-F238E27FC236}">
                <a16:creationId xmlns:a16="http://schemas.microsoft.com/office/drawing/2014/main" id="{D2D5FBBD-C894-457A-94CC-3DEDF4253359}"/>
              </a:ext>
            </a:extLst>
          </p:cNvPr>
          <p:cNvSpPr/>
          <p:nvPr/>
        </p:nvSpPr>
        <p:spPr>
          <a:xfrm>
            <a:off x="10534545" y="5606143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741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537022"/>
            <a:ext cx="1254525" cy="12911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208" y="2930303"/>
            <a:ext cx="1217075" cy="125262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40" y="2530384"/>
            <a:ext cx="1296144" cy="13027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772" y="2998046"/>
            <a:ext cx="1988578" cy="133277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061" y="2625849"/>
            <a:ext cx="1162194" cy="11135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159" y="2936582"/>
            <a:ext cx="1397133" cy="146272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917" y="2548856"/>
            <a:ext cx="1315964" cy="134381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295" y="3098579"/>
            <a:ext cx="1340253" cy="131276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531" y="2564335"/>
            <a:ext cx="1224547" cy="131285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816" y="3098578"/>
            <a:ext cx="1119184" cy="1361970"/>
          </a:xfrm>
          <a:prstGeom prst="rect">
            <a:avLst/>
          </a:prstGeom>
        </p:spPr>
      </p:pic>
      <p:sp>
        <p:nvSpPr>
          <p:cNvPr id="29" name="Сердце 28"/>
          <p:cNvSpPr/>
          <p:nvPr/>
        </p:nvSpPr>
        <p:spPr>
          <a:xfrm>
            <a:off x="1832038" y="2968461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30" name="Сердце 29"/>
          <p:cNvSpPr/>
          <p:nvPr/>
        </p:nvSpPr>
        <p:spPr>
          <a:xfrm>
            <a:off x="5706934" y="2930303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1" name="Сердце 30"/>
          <p:cNvSpPr/>
          <p:nvPr/>
        </p:nvSpPr>
        <p:spPr>
          <a:xfrm>
            <a:off x="2943065" y="3363561"/>
            <a:ext cx="638448" cy="461693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32" name="Сердце 31"/>
          <p:cNvSpPr/>
          <p:nvPr/>
        </p:nvSpPr>
        <p:spPr>
          <a:xfrm>
            <a:off x="3831829" y="3020984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33" name="Сердце 32"/>
          <p:cNvSpPr/>
          <p:nvPr/>
        </p:nvSpPr>
        <p:spPr>
          <a:xfrm>
            <a:off x="4850636" y="3415642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Сердце 33"/>
          <p:cNvSpPr/>
          <p:nvPr/>
        </p:nvSpPr>
        <p:spPr>
          <a:xfrm>
            <a:off x="6439350" y="3502656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35" name="Сердце 34"/>
          <p:cNvSpPr/>
          <p:nvPr/>
        </p:nvSpPr>
        <p:spPr>
          <a:xfrm>
            <a:off x="8135082" y="3527075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36" name="Сердце 35"/>
          <p:cNvSpPr/>
          <p:nvPr/>
        </p:nvSpPr>
        <p:spPr>
          <a:xfrm>
            <a:off x="9747995" y="3487061"/>
            <a:ext cx="769866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37" name="Сердце 36"/>
          <p:cNvSpPr/>
          <p:nvPr/>
        </p:nvSpPr>
        <p:spPr>
          <a:xfrm>
            <a:off x="9109547" y="2968459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38" name="Сердце 37"/>
          <p:cNvSpPr/>
          <p:nvPr/>
        </p:nvSpPr>
        <p:spPr>
          <a:xfrm>
            <a:off x="7370581" y="2968460"/>
            <a:ext cx="638448" cy="504609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96" y="4489947"/>
            <a:ext cx="778149" cy="97089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23" y="4460548"/>
            <a:ext cx="2387358" cy="248124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554" y="5229201"/>
            <a:ext cx="1464374" cy="116406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294" y="4182529"/>
            <a:ext cx="2594563" cy="2533153"/>
          </a:xfrm>
          <a:prstGeom prst="rect">
            <a:avLst/>
          </a:prstGeom>
        </p:spPr>
      </p:pic>
      <p:sp>
        <p:nvSpPr>
          <p:cNvPr id="45" name="Выноска-облако 44"/>
          <p:cNvSpPr/>
          <p:nvPr/>
        </p:nvSpPr>
        <p:spPr>
          <a:xfrm flipH="1">
            <a:off x="4259404" y="3524633"/>
            <a:ext cx="2851798" cy="158204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Помоги Нюше сосчитать цветы</a:t>
            </a:r>
          </a:p>
        </p:txBody>
      </p:sp>
      <p:sp>
        <p:nvSpPr>
          <p:cNvPr id="40" name="Стрелка: вправо 39">
            <a:hlinkClick r:id="rId17" action="ppaction://hlinksldjump"/>
            <a:extLst>
              <a:ext uri="{FF2B5EF4-FFF2-40B4-BE49-F238E27FC236}">
                <a16:creationId xmlns:a16="http://schemas.microsoft.com/office/drawing/2014/main" id="{570BF1EE-43CF-4622-94FC-48C62ED92F69}"/>
              </a:ext>
            </a:extLst>
          </p:cNvPr>
          <p:cNvSpPr/>
          <p:nvPr/>
        </p:nvSpPr>
        <p:spPr>
          <a:xfrm>
            <a:off x="10243457" y="5811235"/>
            <a:ext cx="1282189" cy="660186"/>
          </a:xfrm>
          <a:prstGeom prst="rightArrow">
            <a:avLst/>
          </a:prstGeom>
          <a:solidFill>
            <a:srgbClr val="49F0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3855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0209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6BEE1B-5023-410F-8940-EC4684E4412A}"/>
              </a:ext>
            </a:extLst>
          </p:cNvPr>
          <p:cNvSpPr/>
          <p:nvPr/>
        </p:nvSpPr>
        <p:spPr>
          <a:xfrm>
            <a:off x="1284514" y="534874"/>
            <a:ext cx="9971089" cy="57882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«Хитрый счёт»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Считаем до 10, но: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цифру 3 не произносим, а говорим 3 раза слово «мяу»,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вместо 5 – 5 раз хлопаем;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вместо 8 – 8 раз топаем;</a:t>
            </a:r>
          </a:p>
          <a:p>
            <a:pPr eaLnBrk="1" hangingPunct="1"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вместо 10 – поднимаем руки вверх и кричим «Ура!»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212" y="715750"/>
            <a:ext cx="5734673" cy="530404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«Познание начинается с удивления»</a:t>
            </a:r>
            <a:br>
              <a:rPr lang="ru-RU" sz="5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endParaRPr lang="ru-RU" sz="5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6854D9-DB48-43D9-B074-E2B1AD30C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39226" y="1032932"/>
            <a:ext cx="4499562" cy="864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 - забыл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C6E3EB-CBE9-461C-BB86-7A60AF0579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9226" y="2497135"/>
            <a:ext cx="4499562" cy="864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Увидел - запомнил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1266EC-6523-481A-B389-DC054ADA3F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06035" y="3962833"/>
            <a:ext cx="4532753" cy="864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- понял</a:t>
            </a:r>
          </a:p>
        </p:txBody>
      </p:sp>
    </p:spTree>
    <p:extLst>
      <p:ext uri="{BB962C8B-B14F-4D97-AF65-F5344CB8AC3E}">
        <p14:creationId xmlns:p14="http://schemas.microsoft.com/office/powerpoint/2010/main" val="2105125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D5A413-0BF8-4C5A-AFCF-62A0B641C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3857" y="432417"/>
            <a:ext cx="8631693" cy="5273944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alt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 вкусным было …….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Самое плохое блюдо ……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Теперь я могу….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захотелось повторить …..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удивило в ресторане …..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alt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D5A413-0BF8-4C5A-AFCF-62A0B641C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3857" y="432417"/>
            <a:ext cx="8631693" cy="444301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alt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класс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шеф повара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alt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1083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482CCF66-961A-436A-B5EC-2C6103674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219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5088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FEC2641-E0A8-4838-A834-1453982BE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7543" y="1031437"/>
            <a:ext cx="9231086" cy="2713249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3533388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05EFF-0560-4DD7-AD77-BCB76A510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792" y="291209"/>
            <a:ext cx="8902416" cy="3795396"/>
          </a:xfrm>
        </p:spPr>
        <p:txBody>
          <a:bodyPr>
            <a:normAutofit/>
          </a:bodyPr>
          <a:lstStyle/>
          <a:p>
            <a:pPr lv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 …….   - рассматривают как набор, совокупность, собрание каких-либо предметов и объектов, объединённых общим, для всех характерным свойством.</a:t>
            </a:r>
            <a:br>
              <a:rPr lang="ru-RU" alt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6" name="Picture 9" descr="1279479079_kid_toys-2">
            <a:extLst>
              <a:ext uri="{FF2B5EF4-FFF2-40B4-BE49-F238E27FC236}">
                <a16:creationId xmlns:a16="http://schemas.microsoft.com/office/drawing/2014/main" id="{B3C1916D-D0A0-4E19-887C-815F1796E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042" y="3428997"/>
            <a:ext cx="2879725" cy="2879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f44d1bf920a0">
            <a:extLst>
              <a:ext uri="{FF2B5EF4-FFF2-40B4-BE49-F238E27FC236}">
                <a16:creationId xmlns:a16="http://schemas.microsoft.com/office/drawing/2014/main" id="{1BC8FF3C-E113-4435-9F63-84C75DB46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483" y="3680616"/>
            <a:ext cx="3673475" cy="23764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362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05EFF-0560-4DD7-AD77-BCB76A510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5943"/>
            <a:ext cx="10744200" cy="3890662"/>
          </a:xfrm>
        </p:spPr>
        <p:txBody>
          <a:bodyPr>
            <a:normAutofit/>
          </a:bodyPr>
          <a:lstStyle/>
          <a:p>
            <a:pPr lvl="0" algn="l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   ……. </a:t>
            </a:r>
            <a: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 – это общая неизменная категория множества, которая является показателем мощности множества. Это лишь звуковое обозначение.</a:t>
            </a:r>
            <a:b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   </a:t>
            </a:r>
            <a:r>
              <a:rPr lang="ru-RU" altLang="ru-RU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……..  </a:t>
            </a:r>
            <a: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 — система знаков (буквы)  для записи  чисел (слов).</a:t>
            </a:r>
            <a:endParaRPr lang="ru-RU" alt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80D1F2-7063-4C83-86FF-20408EE73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160" y="2930982"/>
            <a:ext cx="3621338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615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05EFF-0560-4DD7-AD77-BCB76A510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5943"/>
            <a:ext cx="10744200" cy="2634343"/>
          </a:xfrm>
        </p:spPr>
        <p:txBody>
          <a:bodyPr>
            <a:normAutofit/>
          </a:bodyPr>
          <a:lstStyle/>
          <a:p>
            <a:pPr lvl="0" algn="l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…………  ………… </a:t>
            </a:r>
            <a:r>
              <a:rPr lang="ru-RU" altLang="ru-RU" sz="2800" b="1" dirty="0">
                <a:solidFill>
                  <a:srgbClr val="000000"/>
                </a:solidFill>
                <a:latin typeface="Georgia" panose="02040502050405020303" pitchFamily="18" charset="0"/>
                <a:ea typeface="+mn-ea"/>
                <a:cs typeface="+mn-cs"/>
              </a:rPr>
              <a:t>-      деятельность с конкретными элементами множества, при которых устанавливается взаимосвязь между предметами и числительными</a:t>
            </a:r>
            <a:endParaRPr lang="ru-RU" alt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39A365-873C-4435-B710-9CD7F1F12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036" y="2514520"/>
            <a:ext cx="2633700" cy="18289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57618A-A852-485F-9BC3-52A1A394F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947" y="3261345"/>
            <a:ext cx="1396105" cy="3353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DE63F8-3BA6-4AA6-84E2-3E05DD994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747" y="5329630"/>
            <a:ext cx="1396105" cy="33530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D799C0-59F9-4336-9967-CE8B00C2A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934" y="4831498"/>
            <a:ext cx="2627604" cy="168873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4F67A5-CB40-47A5-B506-E71B2DD429FA}"/>
              </a:ext>
            </a:extLst>
          </p:cNvPr>
          <p:cNvSpPr/>
          <p:nvPr/>
        </p:nvSpPr>
        <p:spPr>
          <a:xfrm>
            <a:off x="7408983" y="2514520"/>
            <a:ext cx="98777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10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2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4C1D071-30A5-4B3D-B1A2-C5092F080C9B}"/>
              </a:ext>
            </a:extLst>
          </p:cNvPr>
          <p:cNvSpPr/>
          <p:nvPr/>
        </p:nvSpPr>
        <p:spPr>
          <a:xfrm>
            <a:off x="8142176" y="4681676"/>
            <a:ext cx="98777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10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184798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>
            <a:extLst>
              <a:ext uri="{FF2B5EF4-FFF2-40B4-BE49-F238E27FC236}">
                <a16:creationId xmlns:a16="http://schemas.microsoft.com/office/drawing/2014/main" id="{EDC8A9AC-DF26-483C-B3FA-004B68161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88912"/>
            <a:ext cx="10014857" cy="2862322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altLang="ru-RU" sz="2800" b="1" u="sng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r>
              <a:rPr lang="ru-RU" altLang="ru-RU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…………  …………. </a:t>
            </a:r>
            <a:r>
              <a:rPr lang="ru-RU" altLang="ru-RU" sz="2800" b="1" dirty="0">
                <a:latin typeface="Georgia" panose="02040502050405020303" pitchFamily="18" charset="0"/>
              </a:rPr>
              <a:t> –  это деятельность с абстрактными числами, осуществляемая посредством сложения и вычитания.</a:t>
            </a:r>
            <a:r>
              <a:rPr lang="ru-RU" altLang="ru-RU" sz="3200" i="1" dirty="0">
                <a:latin typeface="Georgia" panose="02040502050405020303" pitchFamily="18" charset="0"/>
              </a:rPr>
              <a:t> </a:t>
            </a:r>
          </a:p>
          <a:p>
            <a:pPr algn="ctr" eaLnBrk="1" hangingPunct="1">
              <a:defRPr/>
            </a:pPr>
            <a:endParaRPr lang="ru-RU" altLang="ru-RU" sz="3200" i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endParaRPr lang="ru-RU" altLang="ru-RU" sz="3200" i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9706" name="Picture 10" descr="92401473">
            <a:extLst>
              <a:ext uri="{FF2B5EF4-FFF2-40B4-BE49-F238E27FC236}">
                <a16:creationId xmlns:a16="http://schemas.microsoft.com/office/drawing/2014/main" id="{6529B2F6-13F8-4917-8C24-3EF691002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6" y="2420938"/>
            <a:ext cx="4537075" cy="14462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464-0-00584-006-3_0">
            <a:extLst>
              <a:ext uri="{FF2B5EF4-FFF2-40B4-BE49-F238E27FC236}">
                <a16:creationId xmlns:a16="http://schemas.microsoft.com/office/drawing/2014/main" id="{27FFA0B5-A94D-45F2-8B3C-262DB181B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9" t="41685" r="12599" b="38213"/>
          <a:stretch>
            <a:fillRect/>
          </a:stretch>
        </p:blipFill>
        <p:spPr bwMode="auto">
          <a:xfrm>
            <a:off x="3648076" y="4076700"/>
            <a:ext cx="4608513" cy="11874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464-0-00584-006-3_0">
            <a:extLst>
              <a:ext uri="{FF2B5EF4-FFF2-40B4-BE49-F238E27FC236}">
                <a16:creationId xmlns:a16="http://schemas.microsoft.com/office/drawing/2014/main" id="{435B08C6-8EB2-4C38-89DE-6DB875EB7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t="72951" r="11339" b="10422"/>
          <a:stretch>
            <a:fillRect/>
          </a:stretch>
        </p:blipFill>
        <p:spPr bwMode="auto">
          <a:xfrm>
            <a:off x="3648076" y="5516564"/>
            <a:ext cx="4608513" cy="1081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>
            <a:extLst>
              <a:ext uri="{FF2B5EF4-FFF2-40B4-BE49-F238E27FC236}">
                <a16:creationId xmlns:a16="http://schemas.microsoft.com/office/drawing/2014/main" id="{BC095BF6-03E5-4FCC-9C7A-317575887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43" y="1"/>
            <a:ext cx="10417627" cy="332398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altLang="ru-RU" sz="2800" b="1" u="sng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r>
              <a:rPr lang="ru-RU" altLang="ru-RU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…………..  </a:t>
            </a:r>
            <a:r>
              <a:rPr lang="ru-RU" altLang="ru-RU" sz="2800" b="1" dirty="0">
                <a:latin typeface="Georgia" panose="02040502050405020303" pitchFamily="18" charset="0"/>
              </a:rPr>
              <a:t>–                                                         </a:t>
            </a:r>
          </a:p>
          <a:p>
            <a:pPr algn="ctr" eaLnBrk="1" hangingPunct="1">
              <a:defRPr/>
            </a:pPr>
            <a:r>
              <a:rPr lang="ru-RU" altLang="ru-RU" sz="2800" b="1" dirty="0">
                <a:latin typeface="Georgia" panose="02040502050405020303" pitchFamily="18" charset="0"/>
              </a:rPr>
              <a:t>      это качество и свойство предмета, с помощью которого мы сравниваем  предметы друг с другом и устанавливаем  количественную характеристику сравниваемых предметов</a:t>
            </a:r>
          </a:p>
          <a:p>
            <a:pPr eaLnBrk="1" hangingPunct="1">
              <a:spcBef>
                <a:spcPct val="50000"/>
              </a:spcBef>
              <a:defRPr/>
            </a:pPr>
            <a:endParaRPr lang="ru-RU" altLang="ru-RU" sz="28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0726" name="Picture 6" descr="0_1bb2a_a3a90963_XL">
            <a:extLst>
              <a:ext uri="{FF2B5EF4-FFF2-40B4-BE49-F238E27FC236}">
                <a16:creationId xmlns:a16="http://schemas.microsoft.com/office/drawing/2014/main" id="{CADBF843-ED96-4A00-8CCE-8F9295399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243" y="2909205"/>
            <a:ext cx="2703512" cy="36004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8" name="Picture 18" descr="0003-003-U-duba-stvol-tolstyj-a-u-berezy-tonkij">
            <a:extLst>
              <a:ext uri="{FF2B5EF4-FFF2-40B4-BE49-F238E27FC236}">
                <a16:creationId xmlns:a16="http://schemas.microsoft.com/office/drawing/2014/main" id="{F54C75E3-962D-4FA2-B2CD-985F65A66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57" y="2933018"/>
            <a:ext cx="4737100" cy="35528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Similar-geometric-shapes_895">
            <a:extLst>
              <a:ext uri="{FF2B5EF4-FFF2-40B4-BE49-F238E27FC236}">
                <a16:creationId xmlns:a16="http://schemas.microsoft.com/office/drawing/2014/main" id="{9E447813-1469-442A-A96B-13EE8F702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2420938"/>
            <a:ext cx="7777162" cy="40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>
            <a:extLst>
              <a:ext uri="{FF2B5EF4-FFF2-40B4-BE49-F238E27FC236}">
                <a16:creationId xmlns:a16="http://schemas.microsoft.com/office/drawing/2014/main" id="{B90185EE-1B6D-45D0-A559-5F793CC61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9" y="260350"/>
            <a:ext cx="9291185" cy="224676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altLang="ru-RU" sz="2800" b="1" u="sng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pPr algn="ctr" eaLnBrk="1" hangingPunct="1">
              <a:defRPr/>
            </a:pPr>
            <a:r>
              <a:rPr lang="ru-RU" altLang="ru-RU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……………….. ……….. </a:t>
            </a:r>
            <a:r>
              <a:rPr lang="ru-RU" altLang="ru-RU" sz="2800" b="1" dirty="0">
                <a:latin typeface="Georgia" panose="02040502050405020303" pitchFamily="18" charset="0"/>
              </a:rPr>
              <a:t>–   абстрактное понятие, с помощью которого мы все окружающие нас предметы олицетворяем в форме.</a:t>
            </a:r>
          </a:p>
          <a:p>
            <a:pPr algn="ctr" eaLnBrk="1" hangingPunct="1">
              <a:defRPr/>
            </a:pPr>
            <a:endParaRPr lang="ru-RU" altLang="ru-RU" sz="2800" b="1" dirty="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AD300A45-241B-484A-8AB7-E4E106A9140C}" vid="{035C38CC-2C83-46D0-869F-FABCD5E447C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336</Words>
  <Application>Microsoft Office PowerPoint</Application>
  <PresentationFormat>Широкоэкранный</PresentationFormat>
  <Paragraphs>53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Georgia</vt:lpstr>
      <vt:lpstr>Segoe UI</vt:lpstr>
      <vt:lpstr>Segoe UI Light</vt:lpstr>
      <vt:lpstr>Times New Roman</vt:lpstr>
      <vt:lpstr>Тема1</vt:lpstr>
      <vt:lpstr>Презентация PowerPoint</vt:lpstr>
      <vt:lpstr>«Познание начинается с удивления» Аристотель</vt:lpstr>
      <vt:lpstr>РАЗМИНКА</vt:lpstr>
      <vt:lpstr> …….   - рассматривают как набор, совокупность, собрание каких-либо предметов и объектов, объединённых общим, для всех характерным свойством. </vt:lpstr>
      <vt:lpstr>   …….  – это общая неизменная категория множества, которая является показателем мощности множества. Это лишь звуковое обозначение.    ……..   — система знаков (буквы)  для записи  чисел (слов).</vt:lpstr>
      <vt:lpstr>…………  ………… -      деятельность с конкретными элементами множества, при которых устанавливается взаимосвязь между предметами и числительными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Преподаватель</cp:lastModifiedBy>
  <cp:revision>22</cp:revision>
  <dcterms:created xsi:type="dcterms:W3CDTF">2021-05-08T18:10:56Z</dcterms:created>
  <dcterms:modified xsi:type="dcterms:W3CDTF">2025-04-09T14:12:44Z</dcterms:modified>
</cp:coreProperties>
</file>