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491" y="357166"/>
            <a:ext cx="86755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Anatoly </a:t>
            </a:r>
            <a:r>
              <a:rPr lang="en-US" sz="32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Denisovich</a:t>
            </a: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Masalov</a:t>
            </a:r>
            <a:r>
              <a:rPr 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.</a:t>
            </a:r>
            <a: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/>
            </a:r>
            <a:br>
              <a:rPr lang="ru-RU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endParaRPr lang="ru-RU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F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8197" name="TextBox 2"/>
          <p:cNvSpPr txBox="1">
            <a:spLocks noChangeArrowheads="1"/>
          </p:cNvSpPr>
          <p:nvPr/>
        </p:nvSpPr>
        <p:spPr bwMode="auto">
          <a:xfrm>
            <a:off x="6000760" y="1714488"/>
            <a:ext cx="288727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ru-RU" dirty="0"/>
              <a:t/>
            </a:r>
            <a:br>
              <a:rPr lang="ru-RU" dirty="0"/>
            </a:br>
            <a:r>
              <a:rPr lang="en-US" dirty="0"/>
              <a:t>Anatoly </a:t>
            </a:r>
            <a:r>
              <a:rPr lang="en-US" dirty="0" err="1"/>
              <a:t>Denisovich</a:t>
            </a:r>
            <a:r>
              <a:rPr lang="en-US" dirty="0"/>
              <a:t> </a:t>
            </a:r>
            <a:r>
              <a:rPr lang="en-US" dirty="0" err="1"/>
              <a:t>Masalov</a:t>
            </a:r>
            <a:r>
              <a:rPr lang="en-US" dirty="0"/>
              <a:t> celebrated the 90th birthday</a:t>
            </a:r>
            <a:r>
              <a:rPr lang="ru-RU" dirty="0"/>
              <a:t> </a:t>
            </a:r>
            <a:r>
              <a:rPr lang="en-US" dirty="0"/>
              <a:t>on the 19</a:t>
            </a:r>
            <a:r>
              <a:rPr lang="en-US" baseline="30000" dirty="0"/>
              <a:t>th</a:t>
            </a:r>
            <a:r>
              <a:rPr lang="en-US" dirty="0"/>
              <a:t> of September </a:t>
            </a:r>
            <a:r>
              <a:rPr lang="ru-RU" dirty="0"/>
              <a:t>.</a:t>
            </a:r>
            <a:r>
              <a:rPr lang="en-US" dirty="0"/>
              <a:t> He has bright mind, excellent memory, goodwill and positive view of the world.</a:t>
            </a:r>
            <a:r>
              <a:rPr lang="ru-RU" dirty="0"/>
              <a:t> </a:t>
            </a:r>
            <a:r>
              <a:rPr lang="en-US" dirty="0"/>
              <a:t>He worked till he was 82 and still is in friendship with his colleagues.</a:t>
            </a:r>
            <a:endParaRPr lang="ru-RU" dirty="0"/>
          </a:p>
        </p:txBody>
      </p:sp>
      <p:sp>
        <p:nvSpPr>
          <p:cNvPr id="8198" name="TextBox 2"/>
          <p:cNvSpPr txBox="1">
            <a:spLocks noChangeArrowheads="1"/>
          </p:cNvSpPr>
          <p:nvPr/>
        </p:nvSpPr>
        <p:spPr bwMode="auto">
          <a:xfrm>
            <a:off x="-23192" y="6211669"/>
            <a:ext cx="5286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Teacher</a:t>
            </a:r>
            <a:r>
              <a:rPr lang="ru-RU" dirty="0" smtClean="0"/>
              <a:t>:</a:t>
            </a:r>
            <a:r>
              <a:rPr lang="en-US" dirty="0" smtClean="0"/>
              <a:t> </a:t>
            </a:r>
            <a:r>
              <a:rPr lang="en-US" dirty="0" err="1" smtClean="0"/>
              <a:t>Homenko</a:t>
            </a:r>
            <a:r>
              <a:rPr lang="en-US" dirty="0" smtClean="0"/>
              <a:t> Galina </a:t>
            </a:r>
            <a:r>
              <a:rPr lang="en-US" dirty="0" err="1" smtClean="0"/>
              <a:t>Aleksandrovna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06422" y="1526093"/>
            <a:ext cx="5715917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 rot="5400000">
            <a:off x="1093723" y="2406683"/>
            <a:ext cx="2598804" cy="3500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14282" y="142852"/>
            <a:ext cx="3643338" cy="2643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4000496" y="857232"/>
            <a:ext cx="43576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Since 1960 Anatoly </a:t>
            </a:r>
            <a:r>
              <a:rPr lang="en-US" i="1" dirty="0" err="1" smtClean="0"/>
              <a:t>Denisovich</a:t>
            </a:r>
            <a:r>
              <a:rPr lang="en-US" i="1" dirty="0" smtClean="0"/>
              <a:t> worked at military base 2921. He worked there until the base was closed. Anatoly with his colleagues constructed hundreds of different objects over all the country and abroad - in Mongolia, Somalia.</a:t>
            </a:r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4643438" y="0"/>
            <a:ext cx="32861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i="1" dirty="0" smtClean="0"/>
              <a:t>Mongolia.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1967</a:t>
            </a: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rot="5400000">
            <a:off x="5700480" y="2014768"/>
            <a:ext cx="2315040" cy="34289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/>
          <p:cNvSpPr txBox="1"/>
          <p:nvPr/>
        </p:nvSpPr>
        <p:spPr>
          <a:xfrm>
            <a:off x="5000628" y="5286388"/>
            <a:ext cx="371477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Africa. </a:t>
            </a:r>
            <a:r>
              <a:rPr lang="en-US" i="1" dirty="0" smtClean="0"/>
              <a:t/>
            </a:r>
            <a:br>
              <a:rPr lang="en-US" i="1" dirty="0" smtClean="0"/>
            </a:br>
            <a:r>
              <a:rPr lang="en-US" i="1" dirty="0" smtClean="0"/>
              <a:t>And 1975-1977 he helped people in Africa to build objects in Somalia</a:t>
            </a:r>
            <a:r>
              <a:rPr lang="ru-RU" i="1" dirty="0" smtClean="0"/>
              <a:t>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71472" y="5657671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After war.</a:t>
            </a:r>
          </a:p>
          <a:p>
            <a:pPr algn="ctr"/>
            <a:r>
              <a:rPr lang="en-US" i="1" dirty="0" smtClean="0"/>
              <a:t>Anatoly went to the North to work on logging.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142844" y="0"/>
            <a:ext cx="4654305" cy="2843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929190" y="571480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Anatoly </a:t>
            </a:r>
            <a:r>
              <a:rPr lang="en-US" i="1" dirty="0" err="1" smtClean="0"/>
              <a:t>Denisovich</a:t>
            </a:r>
            <a:r>
              <a:rPr lang="en-US" i="1" dirty="0" smtClean="0"/>
              <a:t> took part in Trade-union conference in Moscow, met friends (</a:t>
            </a:r>
            <a:r>
              <a:rPr lang="en-US" i="1" dirty="0" err="1" smtClean="0"/>
              <a:t>Georgy</a:t>
            </a:r>
            <a:r>
              <a:rPr lang="en-US" i="1" dirty="0" smtClean="0"/>
              <a:t> </a:t>
            </a:r>
            <a:r>
              <a:rPr lang="en-US" i="1" dirty="0" err="1" smtClean="0"/>
              <a:t>Georgiyevich</a:t>
            </a:r>
            <a:r>
              <a:rPr lang="en-US" i="1" dirty="0" smtClean="0"/>
              <a:t>) and veterans.</a:t>
            </a:r>
            <a:endParaRPr lang="ru-RU" i="1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786058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Anatoly </a:t>
            </a:r>
            <a:r>
              <a:rPr lang="en-US" i="1" dirty="0" err="1" smtClean="0"/>
              <a:t>Denisovich</a:t>
            </a:r>
            <a:r>
              <a:rPr lang="ru-RU" i="1" dirty="0" smtClean="0"/>
              <a:t> </a:t>
            </a:r>
            <a:r>
              <a:rPr lang="en-US" i="1" dirty="0" smtClean="0"/>
              <a:t>and </a:t>
            </a:r>
            <a:br>
              <a:rPr lang="en-US" i="1" dirty="0" smtClean="0"/>
            </a:br>
            <a:r>
              <a:rPr lang="en-US" i="1" dirty="0" err="1" smtClean="0"/>
              <a:t>Georgy</a:t>
            </a:r>
            <a:r>
              <a:rPr lang="en-US" i="1" dirty="0" smtClean="0"/>
              <a:t> </a:t>
            </a:r>
            <a:r>
              <a:rPr lang="en-US" i="1" dirty="0" err="1" smtClean="0"/>
              <a:t>Georgiyevich</a:t>
            </a:r>
            <a:r>
              <a:rPr lang="en-US" i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 rot="5400000">
            <a:off x="5257007" y="1815267"/>
            <a:ext cx="3273392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4857752" y="5934670"/>
            <a:ext cx="45720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In 2005 Anatoly met with his pupils and veterans in  the third school in </a:t>
            </a:r>
            <a:r>
              <a:rPr lang="en-US" i="1" dirty="0" err="1" smtClean="0"/>
              <a:t>Balabanovo</a:t>
            </a:r>
            <a:r>
              <a:rPr lang="en-US" i="1" dirty="0" smtClean="0"/>
              <a:t>.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>
            <a:off x="357158" y="3571876"/>
            <a:ext cx="3797096" cy="29214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5000628" y="571480"/>
            <a:ext cx="3481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3200" dirty="0"/>
              <a:t>Joys of life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5715008" y="4857760"/>
            <a:ext cx="21407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dirty="0"/>
              <a:t>The </a:t>
            </a:r>
            <a:r>
              <a:rPr lang="ru-RU" sz="2800" dirty="0"/>
              <a:t>9</a:t>
            </a:r>
            <a:r>
              <a:rPr lang="en-US" sz="2800" baseline="30000" dirty="0" err="1"/>
              <a:t>th</a:t>
            </a:r>
            <a:r>
              <a:rPr lang="ru-RU" sz="2800" dirty="0"/>
              <a:t> </a:t>
            </a:r>
            <a:r>
              <a:rPr lang="en-US" sz="2800" dirty="0"/>
              <a:t>of May</a:t>
            </a:r>
            <a:r>
              <a:rPr lang="ru-RU" sz="2800" dirty="0"/>
              <a:t>.</a:t>
            </a: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0" y="714356"/>
            <a:ext cx="1488281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400" dirty="0" err="1"/>
              <a:t>Anataly</a:t>
            </a:r>
            <a:r>
              <a:rPr lang="en-US" sz="2400" dirty="0"/>
              <a:t> with the</a:t>
            </a:r>
            <a:r>
              <a:rPr lang="ru-RU" sz="2400" dirty="0"/>
              <a:t> </a:t>
            </a:r>
            <a:r>
              <a:rPr lang="en-US" sz="2400" dirty="0"/>
              <a:t>great-grandson</a:t>
            </a:r>
            <a:endParaRPr lang="ru-RU" sz="2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4572000" y="1428736"/>
            <a:ext cx="4455364" cy="2938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1357290" y="285728"/>
            <a:ext cx="3224915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/>
          </a:blip>
          <a:stretch>
            <a:fillRect/>
          </a:stretch>
        </p:blipFill>
        <p:spPr>
          <a:xfrm rot="5400000">
            <a:off x="836957" y="2163383"/>
            <a:ext cx="2857519" cy="4245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219749" y="542144"/>
            <a:ext cx="10343072" cy="1384995"/>
          </a:xfrm>
          <a:prstGeom prst="rect">
            <a:avLst/>
          </a:prstGeom>
          <a:noFill/>
        </p:spPr>
        <p:txBody>
          <a:bodyPr spcFirstLastPara="1">
            <a:prstTxWarp prst="textArchUp">
              <a:avLst/>
            </a:prstTxWarp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Thank you for everything Anatoly </a:t>
            </a:r>
            <a:r>
              <a:rPr lang="en-US" sz="28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Denisovich</a:t>
            </a:r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.</a:t>
            </a:r>
            <a:endParaRPr lang="ru-RU" sz="2800" dirty="0">
              <a:latin typeface="+mn-lt"/>
            </a:endParaRPr>
          </a:p>
        </p:txBody>
      </p:sp>
      <p:pic>
        <p:nvPicPr>
          <p:cNvPr id="5" name="Picture 8" descr="http://cs608021.vk.me/v608021649/462f/xrLen3-Mfpk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5500694" y="1071546"/>
            <a:ext cx="3456732" cy="2592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6" descr="http://cs608021.vk.me/v608021649/4638/gcNlbeXxIrg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2928926" y="1142984"/>
            <a:ext cx="2464612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4" descr="http://cs608021.vk.me/v608021649/461d/GyJa0SCb-lQ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365930" y="4024447"/>
            <a:ext cx="3778070" cy="2833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10" descr="http://cs608021.vk.me/v608021649/464a/6iDLCyx0jpk.jpg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142844" y="1785926"/>
            <a:ext cx="2722749" cy="20420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" name="Picture 2" descr="http://cs608021.vk.me/v608021649/4614/wVxKBaen5QY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214282" y="4572008"/>
            <a:ext cx="2829042" cy="212178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120</Words>
  <Application>Microsoft Office PowerPoint</Application>
  <PresentationFormat>Экран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Английский</cp:lastModifiedBy>
  <cp:revision>6</cp:revision>
  <dcterms:modified xsi:type="dcterms:W3CDTF">2022-03-14T07:52:15Z</dcterms:modified>
</cp:coreProperties>
</file>