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audio2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71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&#1076;&#1076;&#1090;64.&#1088;&#1092;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12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4.jpe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14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3jCagh9GXPw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5.jpeg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audio" Target="../media/audio2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9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585821"/>
            <a:ext cx="6172200" cy="1894362"/>
          </a:xfrm>
        </p:spPr>
        <p:txBody>
          <a:bodyPr/>
          <a:lstStyle/>
          <a:p>
            <a:pPr algn="ctr"/>
            <a:r>
              <a:rPr lang="ru-RU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ИГРА ДЛЯ ЛЮБОЗНАТЕЛЬНЫХ ТАНЦУЮЩИХ РЕБЯТ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35088" y="4480183"/>
            <a:ext cx="6172200" cy="1371600"/>
          </a:xfrm>
        </p:spPr>
        <p:txBody>
          <a:bodyPr>
            <a:normAutofit/>
          </a:bodyPr>
          <a:lstStyle/>
          <a:p>
            <a:pPr algn="ctr"/>
            <a:r>
              <a:rPr lang="ru-RU" sz="3600" i="1" u="sng" dirty="0"/>
              <a:t>«Позиции ног»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096980-4A93-4FAA-8C0D-76A04FF4C4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0272" y="79717"/>
            <a:ext cx="1915294" cy="1894362"/>
          </a:xfrm>
          <a:prstGeom prst="rect">
            <a:avLst/>
          </a:prstGeom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653164E1-CAC2-46D8-8826-C21A15259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234625"/>
            <a:ext cx="861203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257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257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257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257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257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257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257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257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257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25775" algn="ctr"/>
              </a:tabLst>
            </a:pP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учреждение дополнительного образования 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25775" algn="ctr"/>
              </a:tabLst>
            </a:pP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«Дом детского творчества» 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25775" algn="ctr"/>
              </a:tabLst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410031 г. Саратов ул. Московская 64/32, телефон 26 48 82 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25775" algn="ctr"/>
              </a:tabLst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en-US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.ддт64.рф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7404DE-9867-45A5-932D-75CD074762FC}"/>
              </a:ext>
            </a:extLst>
          </p:cNvPr>
          <p:cNvSpPr txBox="1"/>
          <p:nvPr/>
        </p:nvSpPr>
        <p:spPr>
          <a:xfrm>
            <a:off x="5059627" y="5230941"/>
            <a:ext cx="3816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Автор: </a:t>
            </a:r>
          </a:p>
          <a:p>
            <a:r>
              <a:rPr lang="ru-RU" dirty="0"/>
              <a:t>Заместитель директора МУДО «ДДТ» по УР </a:t>
            </a:r>
            <a:r>
              <a:rPr lang="ru-RU" dirty="0" err="1"/>
              <a:t>Будаева</a:t>
            </a:r>
            <a:r>
              <a:rPr lang="ru-RU" dirty="0"/>
              <a:t> Н.И.</a:t>
            </a:r>
          </a:p>
          <a:p>
            <a:r>
              <a:rPr lang="ru-RU" dirty="0"/>
              <a:t>Педагог </a:t>
            </a:r>
            <a:r>
              <a:rPr lang="ru-RU"/>
              <a:t>Дополнительного образования </a:t>
            </a:r>
            <a:r>
              <a:rPr lang="ru-RU" dirty="0"/>
              <a:t>Акчурина Э.Г.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61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ПОЗДРАВЛЯЮ!</a:t>
            </a:r>
            <a:br>
              <a:rPr lang="ru-RU" b="1" dirty="0"/>
            </a:br>
            <a:r>
              <a:rPr lang="ru-RU" b="1" dirty="0"/>
              <a:t>ЭТО ВЕРНЫЙ ОТВЕТ!</a:t>
            </a:r>
            <a:br>
              <a:rPr lang="ru-RU" b="1" dirty="0"/>
            </a:br>
            <a:r>
              <a:rPr lang="ru-RU" sz="2200" dirty="0">
                <a:solidFill>
                  <a:schemeClr val="tx1"/>
                </a:solidFill>
              </a:rPr>
              <a:t>ЧТОБЫ ПЕРЕЙТИ К СЛЕДУЮЩЕМУ </a:t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ВОПРОСУ </a:t>
            </a:r>
            <a:r>
              <a:rPr lang="ru-RU" sz="2200" dirty="0">
                <a:solidFill>
                  <a:schemeClr val="tx1"/>
                </a:solidFill>
                <a:hlinkClick r:id="rId3" action="ppaction://hlinksldjump"/>
              </a:rPr>
              <a:t>жми сюда</a:t>
            </a:r>
            <a:endParaRPr lang="ru-RU" sz="2200" dirty="0"/>
          </a:p>
        </p:txBody>
      </p:sp>
      <p:pic>
        <p:nvPicPr>
          <p:cNvPr id="15364" name="Picture 4" descr="https://ae01.alicdn.com/kf/U15bbde17214f48fc805537eb17b40118V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92280" y="260648"/>
            <a:ext cx="1510281" cy="1054176"/>
          </a:xfrm>
          <a:prstGeom prst="rect">
            <a:avLst/>
          </a:prstGeom>
          <a:noFill/>
        </p:spPr>
      </p:pic>
      <p:pic>
        <p:nvPicPr>
          <p:cNvPr id="6145" name="Picture 1" descr="C:\Users\user1\Desktop\раб пр будаева\презентация\img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936750"/>
            <a:ext cx="7467600" cy="42005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applause.wav"/>
          </p:stSnd>
        </p:sndAc>
      </p:transition>
    </mc:Choice>
    <mc:Fallback xmlns="">
      <p:transition spd="slow" advClick="0">
        <p:sndAc>
          <p:stSnd>
            <p:snd r:embed="rId6" name="applause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701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ЖАЛЬ!</a:t>
            </a:r>
            <a:br>
              <a:rPr lang="ru-RU" dirty="0"/>
            </a:br>
            <a:r>
              <a:rPr lang="ru-RU" dirty="0"/>
              <a:t>ЭТО НЕ ВЕРНЫЙ ОТВЕТ!</a:t>
            </a:r>
            <a:br>
              <a:rPr lang="ru-RU" dirty="0"/>
            </a:br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ru-RU" sz="2200" dirty="0">
                <a:solidFill>
                  <a:schemeClr val="tx1"/>
                </a:solidFill>
              </a:rPr>
              <a:t>ЧТОБЫ ВЕРНУТЬСЯ К ВОПРОСУ И ВЫБРАТЬ ВЕРНЫЙ ОТВЕТ </a:t>
            </a:r>
            <a:r>
              <a:rPr lang="ru-RU" sz="2200" dirty="0">
                <a:solidFill>
                  <a:schemeClr val="tx1"/>
                </a:solidFill>
                <a:hlinkClick r:id="rId3" action="ppaction://hlinksldjump"/>
              </a:rPr>
              <a:t>жми сюда</a:t>
            </a:r>
            <a:endParaRPr lang="ru-RU" sz="2200" dirty="0"/>
          </a:p>
        </p:txBody>
      </p:sp>
      <p:pic>
        <p:nvPicPr>
          <p:cNvPr id="16386" name="Picture 2" descr="https://static5.depositphotos.com/1001911/519/v/950/depositphotos_5198056-stock-illustration-doubtful-emotic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1821" y="260648"/>
            <a:ext cx="1337392" cy="1368152"/>
          </a:xfrm>
          <a:prstGeom prst="rect">
            <a:avLst/>
          </a:prstGeom>
          <a:noFill/>
        </p:spPr>
      </p:pic>
      <p:pic>
        <p:nvPicPr>
          <p:cNvPr id="5121" name="Picture 1" descr="C:\Users\user1\Desktop\раб пр будаева\презентация\img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936750"/>
            <a:ext cx="7467600" cy="42005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explode.wav"/>
          </p:stSnd>
        </p:sndAc>
      </p:transition>
    </mc:Choice>
    <mc:Fallback xmlns="">
      <p:transition spd="slow" advClick="0">
        <p:sndAc>
          <p:stSnd>
            <p:snd r:embed="rId6" name="explode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tatic.tildacdn.com/tild3037-6666-4735-a363-313436323363/v4-900px-Do-All-Fi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7630" y="0"/>
            <a:ext cx="3336370" cy="35283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5328592" cy="293833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Только вот ногам в разлуке </a:t>
            </a:r>
            <a:br>
              <a:rPr lang="ru-RU" b="1" dirty="0"/>
            </a:br>
            <a:r>
              <a:rPr lang="ru-RU" b="1" dirty="0"/>
              <a:t>Так тоскливо, просто скука,</a:t>
            </a:r>
            <a:br>
              <a:rPr lang="ru-RU" b="1" dirty="0"/>
            </a:br>
            <a:r>
              <a:rPr lang="ru-RU" b="1" dirty="0"/>
              <a:t>Что они опять собрались</a:t>
            </a:r>
            <a:br>
              <a:rPr lang="ru-RU" b="1" dirty="0"/>
            </a:br>
            <a:r>
              <a:rPr lang="ru-RU" b="1" dirty="0"/>
              <a:t>И немного </a:t>
            </a:r>
            <a:r>
              <a:rPr lang="ru-RU" b="1" dirty="0" err="1"/>
              <a:t>приобнялись</a:t>
            </a:r>
            <a:r>
              <a:rPr lang="ru-RU" b="1" dirty="0"/>
              <a:t>!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95936" y="3573016"/>
            <a:ext cx="4680520" cy="1296144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О какой позиции ног идёт речь?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3645024"/>
            <a:ext cx="302433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hlinkClick r:id="rId3" action="ppaction://hlinksldjump"/>
              </a:rPr>
              <a:t>ПЕРВАЯ</a:t>
            </a:r>
            <a:endParaRPr lang="ru-RU" sz="2000" dirty="0"/>
          </a:p>
          <a:p>
            <a:pPr algn="ctr"/>
            <a:endParaRPr lang="ru-RU" sz="2000" b="1" u="sng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31840" y="4581128"/>
            <a:ext cx="244827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4" action="ppaction://hlinksldjump"/>
              </a:rPr>
              <a:t>ВТОРАЯ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52120" y="5445224"/>
            <a:ext cx="237626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u="sng" dirty="0">
                <a:solidFill>
                  <a:srgbClr val="FFFF00"/>
                </a:solidFill>
                <a:hlinkClick r:id="rId4" action="ppaction://hlinksldjump"/>
              </a:rPr>
              <a:t>ТРЕТЬЯ</a:t>
            </a:r>
            <a:endParaRPr lang="ru-RU" u="sng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1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ПОЗДРАВЛЯЮ!</a:t>
            </a:r>
            <a:br>
              <a:rPr lang="ru-RU" b="1" dirty="0"/>
            </a:br>
            <a:r>
              <a:rPr lang="ru-RU" b="1" dirty="0"/>
              <a:t>ЭТО ВЕРНЫЙ ОТВЕТ</a:t>
            </a:r>
            <a:r>
              <a:rPr lang="ru-RU" dirty="0"/>
              <a:t>!</a:t>
            </a:r>
            <a:br>
              <a:rPr lang="ru-RU" dirty="0"/>
            </a:br>
            <a:r>
              <a:rPr lang="ru-RU" sz="2200" dirty="0">
                <a:solidFill>
                  <a:schemeClr val="tx1"/>
                </a:solidFill>
              </a:rPr>
              <a:t>ЧТОБЫ ПЕРЕЙТИ К СЛЕДУЮЩЕМУ </a:t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ВОПРОСУ </a:t>
            </a:r>
            <a:r>
              <a:rPr lang="ru-RU" sz="2200" dirty="0">
                <a:solidFill>
                  <a:schemeClr val="tx1"/>
                </a:solidFill>
                <a:hlinkClick r:id="rId3" action="ppaction://hlinksldjump"/>
              </a:rPr>
              <a:t>ЖМИ СЮДА</a:t>
            </a:r>
            <a:endParaRPr lang="ru-RU" sz="2200" dirty="0"/>
          </a:p>
        </p:txBody>
      </p:sp>
      <p:pic>
        <p:nvPicPr>
          <p:cNvPr id="15364" name="Picture 4" descr="https://ae01.alicdn.com/kf/U15bbde17214f48fc805537eb17b40118V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236296" y="260648"/>
            <a:ext cx="1366265" cy="953653"/>
          </a:xfrm>
          <a:prstGeom prst="rect">
            <a:avLst/>
          </a:prstGeom>
          <a:noFill/>
        </p:spPr>
      </p:pic>
      <p:pic>
        <p:nvPicPr>
          <p:cNvPr id="3073" name="Picture 1" descr="C:\Users\user1\Desktop\раб пр будаева\презентация\img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936750"/>
            <a:ext cx="7467600" cy="42005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applause.wav"/>
          </p:stSnd>
        </p:sndAc>
      </p:transition>
    </mc:Choice>
    <mc:Fallback xmlns="">
      <p:transition spd="slow" advClick="0">
        <p:sndAc>
          <p:stSnd>
            <p:snd r:embed="rId6" name="applause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7018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ЖАЛЬ!</a:t>
            </a:r>
            <a:br>
              <a:rPr lang="ru-RU" b="1" dirty="0"/>
            </a:br>
            <a:r>
              <a:rPr lang="ru-RU" b="1" dirty="0"/>
              <a:t>ЭТО НЕ ВЕРНЫЙ ОТВЕТ!</a:t>
            </a:r>
            <a:br>
              <a:rPr lang="ru-RU" dirty="0"/>
            </a:br>
            <a:r>
              <a:rPr lang="ru-RU" sz="2200" dirty="0">
                <a:solidFill>
                  <a:schemeClr val="tx1"/>
                </a:solidFill>
              </a:rPr>
              <a:t> ЧТОБЫ ВЕРНУТЬСЯ К ВОПРОСУ И ВЫБРАТЬ ВЕРНЫЙ ОТВЕТ </a:t>
            </a:r>
            <a:r>
              <a:rPr lang="ru-RU" sz="2200" dirty="0">
                <a:solidFill>
                  <a:schemeClr val="tx1"/>
                </a:solidFill>
                <a:hlinkClick r:id="rId3" action="ppaction://hlinksldjump"/>
              </a:rPr>
              <a:t>ЖМИ СЮДА</a:t>
            </a:r>
            <a:endParaRPr lang="ru-RU" sz="2200" dirty="0"/>
          </a:p>
        </p:txBody>
      </p:sp>
      <p:pic>
        <p:nvPicPr>
          <p:cNvPr id="16386" name="Picture 2" descr="https://static5.depositphotos.com/1001911/519/v/950/depositphotos_5198056-stock-illustration-doubtful-emotic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82988" y="260648"/>
            <a:ext cx="1126225" cy="1152128"/>
          </a:xfrm>
          <a:prstGeom prst="rect">
            <a:avLst/>
          </a:prstGeom>
          <a:noFill/>
        </p:spPr>
      </p:pic>
      <p:pic>
        <p:nvPicPr>
          <p:cNvPr id="2049" name="Picture 1" descr="C:\Users\user1\Desktop\раб пр будаева\презентация\img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936750"/>
            <a:ext cx="7467600" cy="42005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explode.wav"/>
          </p:stSnd>
        </p:sndAc>
      </p:transition>
    </mc:Choice>
    <mc:Fallback xmlns="">
      <p:transition spd="slow" advClick="0">
        <p:sndAc>
          <p:stSnd>
            <p:snd r:embed="rId6" name="explode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060848"/>
            <a:ext cx="7056784" cy="18943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ПОЗДРАВЛЯЮ!</a:t>
            </a:r>
            <a:br>
              <a:rPr lang="ru-RU" dirty="0"/>
            </a:br>
            <a:r>
              <a:rPr lang="ru-RU" dirty="0"/>
              <a:t>ТЫ УСПЕШНО ПРОШЁЛ </a:t>
            </a:r>
            <a:br>
              <a:rPr lang="ru-RU" dirty="0"/>
            </a:br>
            <a:r>
              <a:rPr lang="ru-RU" dirty="0"/>
              <a:t>ИГРУ ДЛЯ ЛЮБОЗНАТЕЛЬНЫХ ТАНЦУЮЩИХ РЕБЯТ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005064"/>
            <a:ext cx="6172200" cy="720080"/>
          </a:xfrm>
        </p:spPr>
        <p:txBody>
          <a:bodyPr>
            <a:normAutofit/>
          </a:bodyPr>
          <a:lstStyle/>
          <a:p>
            <a:pPr algn="ctr"/>
            <a:r>
              <a:rPr lang="ru-RU" sz="3600" i="1" u="sng" dirty="0"/>
              <a:t>«Позиции ног»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44928" y="4797152"/>
            <a:ext cx="6546984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 ПОДАРОК ДЛЯ ТЕБЯ </a:t>
            </a:r>
          </a:p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РЕБЯТА ИЗ СТАРШИХ ГРУПП СНЯЛИ МУЛЬТИК.</a:t>
            </a:r>
          </a:p>
          <a:p>
            <a:pPr algn="ctr"/>
            <a:r>
              <a:rPr lang="ru-RU" sz="2000" dirty="0"/>
              <a:t>ЧТОБЫ ЕГО ПОСМОТРЕТЬ</a:t>
            </a:r>
          </a:p>
          <a:p>
            <a:pPr algn="ctr"/>
            <a:r>
              <a:rPr lang="ru-RU" sz="2000" dirty="0"/>
              <a:t> НУЖНО ПРОЙТИ ПО ССЫЛКЕ</a:t>
            </a:r>
          </a:p>
          <a:p>
            <a:pPr algn="ctr"/>
            <a:endParaRPr lang="ru-RU" sz="2000" dirty="0"/>
          </a:p>
          <a:p>
            <a:pPr algn="ctr"/>
            <a:endParaRPr lang="ru-RU" sz="2000" dirty="0"/>
          </a:p>
          <a:p>
            <a:pPr algn="ctr"/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6021288"/>
            <a:ext cx="4320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https://youtu.be/3jCagh9GXPw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062A6B-47C2-4424-9B3F-87EB51F43F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0326" y="1"/>
            <a:ext cx="2229227" cy="22048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applause.wav"/>
          </p:stSnd>
        </p:sndAc>
      </p:transition>
    </mc:Choice>
    <mc:Fallback xmlns="">
      <p:transition spd="slow" advClick="0">
        <p:sndAc>
          <p:stSnd>
            <p:snd r:embed="rId5" name="applause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546249"/>
            <a:ext cx="6172200" cy="1894362"/>
          </a:xfrm>
        </p:spPr>
        <p:txBody>
          <a:bodyPr/>
          <a:lstStyle/>
          <a:p>
            <a:pPr algn="ctr"/>
            <a:r>
              <a:rPr lang="ru-RU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ИГРА ДЛЯ ЛЮБОЗНАТЕЛЬНЫХ ТАНЦУЮЩИХ РЕБЯТ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6438" y="4502643"/>
            <a:ext cx="6172200" cy="1371600"/>
          </a:xfrm>
        </p:spPr>
        <p:txBody>
          <a:bodyPr>
            <a:normAutofit/>
          </a:bodyPr>
          <a:lstStyle/>
          <a:p>
            <a:pPr algn="ctr"/>
            <a:r>
              <a:rPr lang="ru-RU" sz="3600" i="1" u="sng" dirty="0"/>
              <a:t>«Позиции ног»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096980-4A93-4FAA-8C0D-76A04FF4C4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332656"/>
            <a:ext cx="2671389" cy="2642194"/>
          </a:xfrm>
          <a:prstGeom prst="rect">
            <a:avLst/>
          </a:prstGeom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173CE736-B0F4-4B0C-8BC3-29110222F5C8}"/>
              </a:ext>
            </a:extLst>
          </p:cNvPr>
          <p:cNvSpPr/>
          <p:nvPr/>
        </p:nvSpPr>
        <p:spPr>
          <a:xfrm rot="19951586">
            <a:off x="1347918" y="4925112"/>
            <a:ext cx="2553802" cy="18547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Нажми сюда, чтобы начать игру</a:t>
            </a:r>
          </a:p>
        </p:txBody>
      </p:sp>
    </p:spTree>
    <p:extLst>
      <p:ext uri="{BB962C8B-B14F-4D97-AF65-F5344CB8AC3E}">
        <p14:creationId xmlns:p14="http://schemas.microsoft.com/office/powerpoint/2010/main" val="100420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5.infourok.ru/uploads/ex/1334/00098913-c92045dc/hello_html_md46c3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9783" y="0"/>
            <a:ext cx="3734217" cy="24482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5940152" cy="23622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Две ноги всегда дружили,</a:t>
            </a:r>
            <a:br>
              <a:rPr lang="ru-RU" b="1" dirty="0"/>
            </a:br>
            <a:r>
              <a:rPr lang="ru-RU" b="1" dirty="0"/>
              <a:t>Всюду парою ходили,</a:t>
            </a:r>
            <a:br>
              <a:rPr lang="ru-RU" b="1" dirty="0"/>
            </a:br>
            <a:r>
              <a:rPr lang="ru-RU" b="1" dirty="0"/>
              <a:t>И семь дней они в неделю</a:t>
            </a:r>
            <a:br>
              <a:rPr lang="ru-RU" b="1" dirty="0"/>
            </a:br>
            <a:r>
              <a:rPr lang="ru-RU" b="1" dirty="0"/>
              <a:t>Всюду рядышком сидели…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491880" y="3068960"/>
            <a:ext cx="4680520" cy="1296144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О какой позиции ног идёт речь?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3645024"/>
            <a:ext cx="302433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>
                <a:hlinkClick r:id="rId3" action="ppaction://hlinksldjump"/>
              </a:rPr>
              <a:t>шестая</a:t>
            </a:r>
            <a:endParaRPr lang="ru-RU" sz="2000" b="1" u="sng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31840" y="4581128"/>
            <a:ext cx="244827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hlinkClick r:id="rId4" action="ppaction://hlinksldjump"/>
              </a:rPr>
              <a:t>первая</a:t>
            </a:r>
            <a:endParaRPr lang="ru-RU" b="1" u="sng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68144" y="5445224"/>
            <a:ext cx="237626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hlinkClick r:id="rId4" action="ppaction://hlinksldjump"/>
              </a:rPr>
              <a:t>вторая</a:t>
            </a:r>
            <a:endParaRPr lang="ru-RU" b="1" u="sng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s://ae01.alicdn.com/kf/U15bbde17214f48fc805537eb17b40118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948264" y="260648"/>
            <a:ext cx="1650613" cy="11521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1420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ПОЗДРАВЛЯЮ!</a:t>
            </a:r>
            <a:br>
              <a:rPr lang="ru-RU" b="1" dirty="0"/>
            </a:br>
            <a:r>
              <a:rPr lang="ru-RU" b="1" dirty="0"/>
              <a:t>ЭТО ВЕРНЫЙ ОТВЕТ!</a:t>
            </a:r>
            <a:br>
              <a:rPr lang="ru-RU" b="1" dirty="0"/>
            </a:br>
            <a:r>
              <a:rPr lang="ru-RU" sz="2200" dirty="0">
                <a:solidFill>
                  <a:schemeClr val="tx1"/>
                </a:solidFill>
              </a:rPr>
              <a:t>ЧТОБЫ ПЕРЕЙТИ К СЛЕДУЮЩЕМУ ВОПРОСУ</a:t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  <a:hlinkClick r:id="rId4" action="ppaction://hlinksldjump" tooltip="ЖМИ СЮДА">
                  <a:snd r:embed="rId2" name="applause.wav"/>
                </a:hlinkClick>
              </a:rPr>
              <a:t>ЖМИ СЮДА</a:t>
            </a:r>
            <a:br>
              <a:rPr lang="ru-RU" dirty="0"/>
            </a:b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12289" name="Picture 1" descr="C:\Users\user1\Desktop\раб пр будаева\презентация\slide_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778318"/>
            <a:ext cx="8496944" cy="47971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applause.wav"/>
          </p:stSnd>
        </p:sndAc>
      </p:transition>
    </mc:Choice>
    <mc:Fallback xmlns="">
      <p:transition spd="slow" advClick="0">
        <p:sndAc>
          <p:stSnd>
            <p:snd r:embed="rId6" name="applause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6421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ЖАЛЬ!</a:t>
            </a:r>
            <a:br>
              <a:rPr lang="ru-RU" b="1" dirty="0"/>
            </a:br>
            <a:r>
              <a:rPr lang="ru-RU" b="1" dirty="0"/>
              <a:t>ЭТО НЕ ВЕРНЫЙ ОТВЕТ!</a:t>
            </a:r>
            <a:br>
              <a:rPr lang="ru-RU" b="1" dirty="0"/>
            </a:br>
            <a:r>
              <a:rPr lang="ru-RU" sz="2200" dirty="0">
                <a:solidFill>
                  <a:schemeClr val="tx1"/>
                </a:solidFill>
              </a:rPr>
              <a:t>ЧТОБЫ ВЕРНУТЬСЯ К ВОПРОСУ И ВЫБРАТЬ ВЕРНЫЙ ОТВЕТ </a:t>
            </a:r>
            <a:r>
              <a:rPr lang="ru-RU" sz="2200" dirty="0">
                <a:solidFill>
                  <a:schemeClr val="tx1"/>
                </a:solidFill>
                <a:hlinkClick r:id="rId3" action="ppaction://hlinksldjump">
                  <a:snd r:embed="rId4" name="drumroll.wav"/>
                </a:hlinkClick>
              </a:rPr>
              <a:t>ЖМИ СЮДА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11265" name="Picture 1" descr="C:\Users\user1\Desktop\раб пр будаева\презентация\slide_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916832"/>
            <a:ext cx="8495950" cy="4666530"/>
          </a:xfrm>
          <a:prstGeom prst="rect">
            <a:avLst/>
          </a:prstGeom>
          <a:noFill/>
        </p:spPr>
      </p:pic>
      <p:pic>
        <p:nvPicPr>
          <p:cNvPr id="16386" name="Picture 2" descr="https://static5.depositphotos.com/1001911/519/v/950/depositphotos_5198056-stock-illustration-doubtful-emoticon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1556792"/>
            <a:ext cx="1478170" cy="15121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explode.wav"/>
          </p:stSnd>
        </p:sndAc>
      </p:transition>
    </mc:Choice>
    <mc:Fallback xmlns="">
      <p:transition spd="slow" advClick="0">
        <p:sndAc>
          <p:stSnd>
            <p:snd r:embed="rId7" name="explode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www.wikihow.com/images/3/3e/Ballet-Dance-Step-8Bulle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060848"/>
            <a:ext cx="3456385" cy="25922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6305128" cy="20742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Ноги как-то раз игрались</a:t>
            </a:r>
            <a:br>
              <a:rPr lang="ru-RU" b="1" dirty="0"/>
            </a:br>
            <a:r>
              <a:rPr lang="ru-RU" b="1" dirty="0"/>
              <a:t>И случайно поругались,</a:t>
            </a:r>
            <a:br>
              <a:rPr lang="ru-RU" b="1" dirty="0"/>
            </a:br>
            <a:r>
              <a:rPr lang="ru-RU" b="1" dirty="0"/>
              <a:t>Так обиженно надулись,</a:t>
            </a:r>
            <a:br>
              <a:rPr lang="ru-RU" b="1" dirty="0"/>
            </a:br>
            <a:r>
              <a:rPr lang="ru-RU" b="1" dirty="0"/>
              <a:t>Что носами отвернулись! 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63688" y="2348880"/>
            <a:ext cx="4680520" cy="1296144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О какой позиции ног идёт речь?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3645024"/>
            <a:ext cx="302433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hlinkClick r:id="rId3" action="ppaction://hlinksldjump"/>
              </a:rPr>
              <a:t>третья</a:t>
            </a:r>
            <a:endParaRPr lang="ru-RU" b="1" u="sng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31840" y="4581128"/>
            <a:ext cx="244827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hlinkClick r:id="rId3" action="ppaction://hlinksldjump"/>
              </a:rPr>
              <a:t>вторая</a:t>
            </a:r>
            <a:endParaRPr lang="ru-RU" b="1" u="sng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52120" y="5445224"/>
            <a:ext cx="237626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hlinkClick r:id="rId4" action="ppaction://hlinksldjump"/>
              </a:rPr>
              <a:t>первая</a:t>
            </a:r>
            <a:endParaRPr lang="ru-RU" b="1" u="sng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1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ПОЗДРАВЛЯЮ!</a:t>
            </a:r>
            <a:br>
              <a:rPr lang="ru-RU" b="1" dirty="0"/>
            </a:br>
            <a:r>
              <a:rPr lang="ru-RU" b="1" dirty="0"/>
              <a:t>ЭТО ВЕРНЫЙ ОТВЕТ!</a:t>
            </a:r>
            <a:br>
              <a:rPr lang="ru-RU" b="1" dirty="0"/>
            </a:br>
            <a:r>
              <a:rPr lang="ru-RU" sz="2200" dirty="0">
                <a:solidFill>
                  <a:schemeClr val="tx1"/>
                </a:solidFill>
              </a:rPr>
              <a:t>ЧТОБЫ ПЕРЕЙТИ К СЛЕДУЮЩЕМУ </a:t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ВОПРОСУ </a:t>
            </a:r>
            <a:r>
              <a:rPr lang="ru-RU" sz="2200" dirty="0">
                <a:solidFill>
                  <a:schemeClr val="tx1"/>
                </a:solidFill>
                <a:hlinkClick r:id="rId3" action="ppaction://hlinksldjump"/>
              </a:rPr>
              <a:t>жми сюда</a:t>
            </a:r>
            <a:endParaRPr lang="ru-RU" sz="2200" dirty="0"/>
          </a:p>
        </p:txBody>
      </p:sp>
      <p:pic>
        <p:nvPicPr>
          <p:cNvPr id="15364" name="Picture 4" descr="https://ae01.alicdn.com/kf/U15bbde17214f48fc805537eb17b40118V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92279" y="548680"/>
            <a:ext cx="1582289" cy="1104438"/>
          </a:xfrm>
          <a:prstGeom prst="rect">
            <a:avLst/>
          </a:prstGeom>
          <a:noFill/>
        </p:spPr>
      </p:pic>
      <p:pic>
        <p:nvPicPr>
          <p:cNvPr id="9217" name="Picture 1" descr="C:\Users\user1\Desktop\раб пр будаева\презентация\img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936750"/>
            <a:ext cx="7467600" cy="42005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applause.wav"/>
          </p:stSnd>
        </p:sndAc>
      </p:transition>
    </mc:Choice>
    <mc:Fallback xmlns="">
      <p:transition spd="slow" advClick="0">
        <p:sndAc>
          <p:stSnd>
            <p:snd r:embed="rId6" name="applause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7018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ЖАЛЬ!</a:t>
            </a:r>
            <a:br>
              <a:rPr lang="ru-RU" b="1" dirty="0"/>
            </a:br>
            <a:r>
              <a:rPr lang="ru-RU" b="1" dirty="0"/>
              <a:t>ЭТО НЕ ВЕРНЫЙ ОТВЕТ!</a:t>
            </a:r>
            <a:br>
              <a:rPr lang="ru-RU" b="1" dirty="0"/>
            </a:br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ru-RU" sz="2200" dirty="0">
                <a:solidFill>
                  <a:schemeClr val="tx1"/>
                </a:solidFill>
              </a:rPr>
              <a:t>ЧТОБЫ ВЕРНУТЬСЯ К ВОПРОСУ И ВЫБРАТЬ ВЕРНЫЙ ОТВЕТ  </a:t>
            </a:r>
            <a:r>
              <a:rPr lang="ru-RU" sz="2200" dirty="0">
                <a:solidFill>
                  <a:schemeClr val="tx1"/>
                </a:solidFill>
                <a:hlinkClick r:id="rId3" action="ppaction://hlinksldjump"/>
              </a:rPr>
              <a:t>жми сюда</a:t>
            </a:r>
            <a:endParaRPr lang="ru-RU" sz="2200" dirty="0"/>
          </a:p>
        </p:txBody>
      </p:sp>
      <p:pic>
        <p:nvPicPr>
          <p:cNvPr id="16386" name="Picture 2" descr="https://static5.depositphotos.com/1001911/519/v/950/depositphotos_5198056-stock-illustration-doubtful-emotic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2210" y="260648"/>
            <a:ext cx="1267003" cy="1296144"/>
          </a:xfrm>
          <a:prstGeom prst="rect">
            <a:avLst/>
          </a:prstGeom>
          <a:noFill/>
        </p:spPr>
      </p:pic>
      <p:pic>
        <p:nvPicPr>
          <p:cNvPr id="8193" name="Picture 1" descr="C:\Users\user1\Desktop\раб пр будаева\презентация\img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936750"/>
            <a:ext cx="7467600" cy="42005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explode.wav"/>
          </p:stSnd>
        </p:sndAc>
      </p:transition>
    </mc:Choice>
    <mc:Fallback xmlns="">
      <p:transition spd="slow" advClick="0">
        <p:sndAc>
          <p:stSnd>
            <p:snd r:embed="rId6" name="explode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ancersforum.com/wp-content/uploads/2015/07/Positions-of-the-Feet_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60648"/>
            <a:ext cx="2967687" cy="28083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5328592" cy="32983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А ногам совсем не в мочь,</a:t>
            </a:r>
            <a:br>
              <a:rPr lang="ru-RU" b="1" dirty="0"/>
            </a:br>
            <a:r>
              <a:rPr lang="ru-RU" b="1" dirty="0"/>
              <a:t>Рвутся друг от друга прочь,</a:t>
            </a:r>
            <a:br>
              <a:rPr lang="ru-RU" b="1" dirty="0"/>
            </a:br>
            <a:r>
              <a:rPr lang="ru-RU" b="1" dirty="0"/>
              <a:t>Между ними целый ров –</a:t>
            </a:r>
            <a:br>
              <a:rPr lang="ru-RU" b="1" dirty="0"/>
            </a:br>
            <a:r>
              <a:rPr lang="ru-RU" b="1" dirty="0"/>
              <a:t>Ноги с разных берегов</a:t>
            </a:r>
            <a:br>
              <a:rPr lang="ru-RU" b="1" dirty="0"/>
            </a:br>
            <a:r>
              <a:rPr lang="ru-RU" b="1" dirty="0"/>
              <a:t>Две позиции заняли,</a:t>
            </a:r>
            <a:br>
              <a:rPr lang="ru-RU" b="1" dirty="0"/>
            </a:br>
            <a:r>
              <a:rPr lang="ru-RU" b="1" dirty="0"/>
              <a:t>Так их люди и прозвали!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716016" y="3789040"/>
            <a:ext cx="4176464" cy="1296144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О какой позиции ног</a:t>
            </a:r>
          </a:p>
          <a:p>
            <a:pPr algn="ctr">
              <a:buNone/>
            </a:pPr>
            <a:r>
              <a:rPr lang="ru-RU" dirty="0"/>
              <a:t> идёт речь?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3645024"/>
            <a:ext cx="302433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hlinkClick r:id="rId3" action="ppaction://hlinksldjump"/>
              </a:rPr>
              <a:t>подготовительная</a:t>
            </a:r>
            <a:endParaRPr lang="ru-RU" b="1" u="sng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31840" y="4581128"/>
            <a:ext cx="244827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hlinkClick r:id="rId4" action="ppaction://hlinksldjump"/>
              </a:rPr>
              <a:t>вторая</a:t>
            </a:r>
            <a:endParaRPr lang="ru-RU" b="1" u="sng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52120" y="5445224"/>
            <a:ext cx="237626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hlinkClick r:id="rId3" action="ppaction://hlinksldjump"/>
              </a:rPr>
              <a:t>первая</a:t>
            </a:r>
            <a:endParaRPr lang="ru-RU" b="1" u="sng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193</TotalTime>
  <Words>406</Words>
  <Application>Microsoft Office PowerPoint</Application>
  <PresentationFormat>Экран (4:3)</PresentationFormat>
  <Paragraphs>49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Century Schoolbook</vt:lpstr>
      <vt:lpstr>Times New Roman</vt:lpstr>
      <vt:lpstr>Wingdings</vt:lpstr>
      <vt:lpstr>Wingdings 2</vt:lpstr>
      <vt:lpstr>Эркер</vt:lpstr>
      <vt:lpstr>ИГРА ДЛЯ ЛЮБОЗНАТЕЛЬНЫХ ТАНЦУЮЩИХ РЕБЯТ</vt:lpstr>
      <vt:lpstr>ИГРА ДЛЯ ЛЮБОЗНАТЕЛЬНЫХ ТАНЦУЮЩИХ РЕБЯТ</vt:lpstr>
      <vt:lpstr>Две ноги всегда дружили, Всюду парою ходили, И семь дней они в неделю Всюду рядышком сидели… </vt:lpstr>
      <vt:lpstr>ПОЗДРАВЛЯЮ! ЭТО ВЕРНЫЙ ОТВЕТ! ЧТОБЫ ПЕРЕЙТИ К СЛЕДУЮЩЕМУ ВОПРОСУ ЖМИ СЮДА </vt:lpstr>
      <vt:lpstr>ЖАЛЬ! ЭТО НЕ ВЕРНЫЙ ОТВЕТ! ЧТОБЫ ВЕРНУТЬСЯ К ВОПРОСУ И ВЫБРАТЬ ВЕРНЫЙ ОТВЕТ ЖМИ СЮДА</vt:lpstr>
      <vt:lpstr>Ноги как-то раз игрались И случайно поругались, Так обиженно надулись, Что носами отвернулись!  </vt:lpstr>
      <vt:lpstr>ПОЗДРАВЛЯЮ! ЭТО ВЕРНЫЙ ОТВЕТ! ЧТОБЫ ПЕРЕЙТИ К СЛЕДУЮЩЕМУ  ВОПРОСУ жми сюда</vt:lpstr>
      <vt:lpstr>ЖАЛЬ! ЭТО НЕ ВЕРНЫЙ ОТВЕТ!  ЧТОБЫ ВЕРНУТЬСЯ К ВОПРОСУ И ВЫБРАТЬ ВЕРНЫЙ ОТВЕТ  жми сюда</vt:lpstr>
      <vt:lpstr>А ногам совсем не в мочь, Рвутся друг от друга прочь, Между ними целый ров – Ноги с разных берегов Две позиции заняли, Так их люди и прозвали! </vt:lpstr>
      <vt:lpstr>ПОЗДРАВЛЯЮ! ЭТО ВЕРНЫЙ ОТВЕТ! ЧТОБЫ ПЕРЕЙТИ К СЛЕДУЮЩЕМУ  ВОПРОСУ жми сюда</vt:lpstr>
      <vt:lpstr>ЖАЛЬ! ЭТО НЕ ВЕРНЫЙ ОТВЕТ!  ЧТОБЫ ВЕРНУТЬСЯ К ВОПРОСУ И ВЫБРАТЬ ВЕРНЫЙ ОТВЕТ жми сюда</vt:lpstr>
      <vt:lpstr>Только вот ногам в разлуке  Так тоскливо, просто скука, Что они опять собрались И немного приобнялись! </vt:lpstr>
      <vt:lpstr>ПОЗДРАВЛЯЮ! ЭТО ВЕРНЫЙ ОТВЕТ! ЧТОБЫ ПЕРЕЙТИ К СЛЕДУЮЩЕМУ  ВОПРОСУ ЖМИ СЮДА</vt:lpstr>
      <vt:lpstr>ЖАЛЬ! ЭТО НЕ ВЕРНЫЙ ОТВЕТ!  ЧТОБЫ ВЕРНУТЬСЯ К ВОПРОСУ И ВЫБРАТЬ ВЕРНЫЙ ОТВЕТ ЖМИ СЮДА</vt:lpstr>
      <vt:lpstr>ПОЗДРАВЛЯЮ! ТЫ УСПЕШНО ПРОШЁЛ  ИГРУ ДЛЯ ЛЮБОЗНАТЕЛЬНЫХ ТАНЦУЮЩИХ РЕБЯТ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ДЛЯ ЛЮБОЗНАТЕЛЬНЫХ ТАНЦУЮЩИХ РЕБЯТ</dc:title>
  <dc:creator>user1</dc:creator>
  <cp:lastModifiedBy>User</cp:lastModifiedBy>
  <cp:revision>30</cp:revision>
  <dcterms:created xsi:type="dcterms:W3CDTF">2021-10-27T08:18:18Z</dcterms:created>
  <dcterms:modified xsi:type="dcterms:W3CDTF">2023-02-17T06:17:32Z</dcterms:modified>
</cp:coreProperties>
</file>