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notesMasterIdLst>
    <p:notesMasterId r:id="rId2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5" r:id="rId20"/>
    <p:sldId id="276" r:id="rId21"/>
    <p:sldId id="278" r:id="rId22"/>
    <p:sldId id="282" r:id="rId23"/>
    <p:sldId id="281" r:id="rId24"/>
    <p:sldId id="280" r:id="rId25"/>
    <p:sldId id="283" r:id="rId26"/>
    <p:sldId id="279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0" autoAdjust="0"/>
    <p:restoredTop sz="94660"/>
  </p:normalViewPr>
  <p:slideViewPr>
    <p:cSldViewPr>
      <p:cViewPr varScale="1">
        <p:scale>
          <a:sx n="46" d="100"/>
          <a:sy n="46" d="100"/>
        </p:scale>
        <p:origin x="-64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3E539B-5801-4144-A34C-6F5F3B965494}" type="datetimeFigureOut">
              <a:rPr lang="ru-RU" smtClean="0"/>
              <a:pPr/>
              <a:t>23.04.2019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DFAE19-BF07-45D5-B314-A434BD03A99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DFAE19-BF07-45D5-B314-A434BD03A993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20AFA-C645-4DE4-81B1-D1BA80DADA28}" type="datetime1">
              <a:rPr lang="ru-RU" smtClean="0"/>
              <a:pPr/>
              <a:t>23.04.2019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3345D7-342F-4E0D-A16A-5DF889ABCC80}" type="datetime1">
              <a:rPr lang="ru-RU" smtClean="0"/>
              <a:pPr/>
              <a:t>23.04.2019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9EAE08-F207-405C-AB04-DB40DDC49E4C}" type="datetime1">
              <a:rPr lang="ru-RU" smtClean="0"/>
              <a:pPr/>
              <a:t>23.04.2019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EFD3E9-3FC5-4DE5-9C8C-A5B29BB5E351}" type="datetime1">
              <a:rPr lang="ru-RU" smtClean="0"/>
              <a:pPr/>
              <a:t>23.04.2019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78A6A-CEC1-42D7-BC01-2EAA938D1359}" type="datetime1">
              <a:rPr lang="ru-RU" smtClean="0"/>
              <a:pPr/>
              <a:t>23.04.2019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4FF6E7-237F-42B3-B18D-245E59BEE7E5}" type="datetime1">
              <a:rPr lang="ru-RU" smtClean="0"/>
              <a:pPr/>
              <a:t>23.04.2019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8CBF0-A2A0-4C0B-8B67-B95F0D904A4A}" type="datetime1">
              <a:rPr lang="ru-RU" smtClean="0"/>
              <a:pPr/>
              <a:t>23.04.2019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C6209-0939-4AA4-8CEE-3A8F714650B1}" type="datetime1">
              <a:rPr lang="ru-RU" smtClean="0"/>
              <a:pPr/>
              <a:t>23.04.2019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855A4A-83A9-4B48-89E4-9A8695FB35CD}" type="datetime1">
              <a:rPr lang="ru-RU" smtClean="0"/>
              <a:pPr/>
              <a:t>23.04.2019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D4E211-CBEB-4D27-9426-10AE36FAB5F1}" type="datetime1">
              <a:rPr lang="ru-RU" smtClean="0"/>
              <a:pPr/>
              <a:t>23.04.2019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6EB0E-01EF-43FB-AD2C-46055ED8CADD}" type="datetime1">
              <a:rPr lang="ru-RU" smtClean="0"/>
              <a:pPr/>
              <a:t>23.04.2019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026D470-FE04-4139-9131-B334A43AEAE6}" type="datetime1">
              <a:rPr lang="ru-RU" smtClean="0"/>
              <a:pPr/>
              <a:t>23.04.2019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071546"/>
            <a:ext cx="3786214" cy="4857784"/>
          </a:xfrm>
        </p:spPr>
        <p:txBody>
          <a:bodyPr>
            <a:normAutofit fontScale="92500"/>
          </a:bodyPr>
          <a:lstStyle/>
          <a:p>
            <a:pPr algn="ctr"/>
            <a:r>
              <a:rPr lang="ru-RU" sz="4400" b="1" dirty="0" smtClean="0">
                <a:solidFill>
                  <a:schemeClr val="bg1">
                    <a:lumMod val="95000"/>
                  </a:schemeClr>
                </a:solidFill>
              </a:rPr>
              <a:t>Литературно-музыкальная композиция «И век спустя, трудом он славен».</a:t>
            </a:r>
          </a:p>
          <a:p>
            <a:endParaRPr lang="ru-RU" dirty="0"/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0"/>
            <a:ext cx="478631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401080" cy="184708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4400" dirty="0" smtClean="0">
                <a:solidFill>
                  <a:schemeClr val="bg1">
                    <a:lumMod val="95000"/>
                  </a:schemeClr>
                </a:solidFill>
              </a:rPr>
              <a:t>Фотокорреспондент И.Баранов</a:t>
            </a:r>
            <a:br>
              <a:rPr lang="ru-RU" sz="44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4400" dirty="0" smtClean="0">
                <a:solidFill>
                  <a:schemeClr val="bg1">
                    <a:lumMod val="95000"/>
                  </a:schemeClr>
                </a:solidFill>
              </a:rPr>
              <a:t>1951г.</a:t>
            </a:r>
            <a:r>
              <a:rPr lang="ru-RU" sz="5400" dirty="0" smtClean="0"/>
              <a:t/>
            </a:r>
            <a:br>
              <a:rPr lang="ru-RU" sz="5400" dirty="0" smtClean="0"/>
            </a:br>
            <a:endParaRPr lang="ru-RU" dirty="0"/>
          </a:p>
        </p:txBody>
      </p:sp>
      <p:pic>
        <p:nvPicPr>
          <p:cNvPr id="4" name="Рисунок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857224" y="1205847"/>
            <a:ext cx="7786742" cy="5652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704088"/>
            <a:ext cx="3357586" cy="10104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err="1" smtClean="0"/>
              <a:t>П.Нектов</a:t>
            </a:r>
            <a:r>
              <a:rPr lang="ru-RU" sz="4000" dirty="0" smtClean="0"/>
              <a:t> </a:t>
            </a:r>
            <a:r>
              <a:rPr lang="ru-RU" sz="4000" dirty="0" smtClean="0">
                <a:solidFill>
                  <a:schemeClr val="bg1">
                    <a:lumMod val="95000"/>
                  </a:schemeClr>
                </a:solidFill>
              </a:rPr>
              <a:t>получает </a:t>
            </a:r>
            <a:br>
              <a:rPr lang="ru-RU" sz="40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4000" dirty="0" smtClean="0">
                <a:solidFill>
                  <a:schemeClr val="bg1">
                    <a:lumMod val="95000"/>
                  </a:schemeClr>
                </a:solidFill>
              </a:rPr>
              <a:t>письма. 1950 г.</a:t>
            </a:r>
            <a:endParaRPr lang="ru-RU" sz="4000" b="1" dirty="0" smtClean="0">
              <a:solidFill>
                <a:schemeClr val="bg1">
                  <a:lumMod val="95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57752" y="4143380"/>
            <a:ext cx="4071966" cy="250033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1953 год, </a:t>
            </a:r>
            <a:r>
              <a:rPr lang="ru-RU" dirty="0" err="1" smtClean="0">
                <a:solidFill>
                  <a:schemeClr val="bg1">
                    <a:lumMod val="95000"/>
                  </a:schemeClr>
                </a:solidFill>
              </a:rPr>
              <a:t>Прокофий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 Васильевич читает письма</a:t>
            </a:r>
          </a:p>
          <a:p>
            <a:endParaRPr lang="ru-RU" dirty="0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3375" y="357188"/>
            <a:ext cx="461327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857363"/>
            <a:ext cx="3714776" cy="4981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Москва, 1953 г., конференция сторонников мира. Слева А. </a:t>
            </a:r>
            <a:r>
              <a:rPr lang="ru-RU" dirty="0" err="1" smtClean="0"/>
              <a:t>Маресьев</a:t>
            </a:r>
            <a:r>
              <a:rPr lang="ru-RU" dirty="0" smtClean="0"/>
              <a:t>, справа </a:t>
            </a:r>
            <a:r>
              <a:rPr lang="ru-RU" dirty="0" err="1" smtClean="0"/>
              <a:t>П.Нектов</a:t>
            </a:r>
            <a:endParaRPr lang="ru-RU" dirty="0"/>
          </a:p>
        </p:txBody>
      </p:sp>
      <p:pic>
        <p:nvPicPr>
          <p:cNvPr id="4" name="Рисунок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28596" y="1741524"/>
            <a:ext cx="8286808" cy="5116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600" b="1" u="sng" dirty="0" smtClean="0">
                <a:solidFill>
                  <a:schemeClr val="bg1">
                    <a:lumMod val="95000"/>
                  </a:schemeClr>
                </a:solidFill>
              </a:rPr>
              <a:t>Летчик Иван </a:t>
            </a:r>
            <a:r>
              <a:rPr lang="ru-RU" sz="3600" b="1" u="sng" dirty="0" err="1" smtClean="0">
                <a:solidFill>
                  <a:schemeClr val="bg1">
                    <a:lumMod val="95000"/>
                  </a:schemeClr>
                </a:solidFill>
              </a:rPr>
              <a:t>Шамов</a:t>
            </a:r>
            <a:r>
              <a:rPr lang="ru-RU" sz="3600" b="1" u="sng" dirty="0" smtClean="0">
                <a:solidFill>
                  <a:schemeClr val="bg1">
                    <a:lumMod val="95000"/>
                  </a:schemeClr>
                </a:solidFill>
              </a:rPr>
              <a:t>, инвалид 1 группы, фронтовик, автор песни и стихотворений о комбайнере </a:t>
            </a:r>
            <a:r>
              <a:rPr lang="ru-RU" sz="3600" b="1" u="sng" dirty="0" err="1" smtClean="0">
                <a:solidFill>
                  <a:schemeClr val="bg1">
                    <a:lumMod val="95000"/>
                  </a:schemeClr>
                </a:solidFill>
              </a:rPr>
              <a:t>Нектове</a:t>
            </a:r>
            <a:endParaRPr lang="ru-RU" sz="36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285852" y="1928801"/>
            <a:ext cx="6357982" cy="4852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8401080" cy="1500198"/>
          </a:xfrm>
        </p:spPr>
        <p:txBody>
          <a:bodyPr>
            <a:normAutofit/>
          </a:bodyPr>
          <a:lstStyle/>
          <a:p>
            <a:pPr algn="ctr">
              <a:lnSpc>
                <a:spcPct val="45000"/>
              </a:lnSpc>
              <a:spcBef>
                <a:spcPct val="50000"/>
              </a:spcBef>
            </a:pPr>
            <a:r>
              <a:rPr lang="ru-RU" sz="3200" b="1" i="1" dirty="0" smtClean="0">
                <a:solidFill>
                  <a:schemeClr val="bg1">
                    <a:lumMod val="95000"/>
                  </a:schemeClr>
                </a:solidFill>
              </a:rPr>
              <a:t>В марте 1953г.  </a:t>
            </a:r>
            <a:r>
              <a:rPr lang="ru-RU" sz="3200" b="1" i="1" dirty="0" err="1" smtClean="0">
                <a:solidFill>
                  <a:schemeClr val="bg1">
                    <a:lumMod val="95000"/>
                  </a:schemeClr>
                </a:solidFill>
              </a:rPr>
              <a:t>Прокофий</a:t>
            </a:r>
            <a:r>
              <a:rPr lang="ru-RU" sz="3200" b="1" i="1" dirty="0" smtClean="0">
                <a:solidFill>
                  <a:schemeClr val="bg1">
                    <a:lumMod val="95000"/>
                  </a:schemeClr>
                </a:solidFill>
              </a:rPr>
              <a:t>   Васильевич встретился с </a:t>
            </a:r>
            <a:br>
              <a:rPr lang="ru-RU" sz="3200" b="1" i="1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3200" b="1" i="1" dirty="0" smtClean="0">
                <a:solidFill>
                  <a:schemeClr val="bg1">
                    <a:lumMod val="95000"/>
                  </a:schemeClr>
                </a:solidFill>
              </a:rPr>
              <a:t>матерью Зои и </a:t>
            </a:r>
            <a:br>
              <a:rPr lang="ru-RU" sz="3200" b="1" i="1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3200" b="1" i="1" dirty="0" smtClean="0">
                <a:solidFill>
                  <a:schemeClr val="bg1">
                    <a:lumMod val="95000"/>
                  </a:schemeClr>
                </a:solidFill>
              </a:rPr>
              <a:t>Шуры Космодемьянскими </a:t>
            </a:r>
            <a:r>
              <a:rPr lang="ru-RU" sz="3200" b="1" i="1" dirty="0" err="1" smtClean="0">
                <a:solidFill>
                  <a:schemeClr val="bg1">
                    <a:lumMod val="95000"/>
                  </a:schemeClr>
                </a:solidFill>
              </a:rPr>
              <a:t>ЛюбовьюТимофеевной</a:t>
            </a:r>
            <a:r>
              <a:rPr lang="ru-RU" sz="3200" b="1" i="1" dirty="0" smtClean="0">
                <a:solidFill>
                  <a:schemeClr val="bg1">
                    <a:lumMod val="95000"/>
                  </a:schemeClr>
                </a:solidFill>
              </a:rPr>
              <a:t>.</a:t>
            </a:r>
            <a:endParaRPr lang="ru-RU" sz="32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928662" y="1928802"/>
            <a:ext cx="6715172" cy="4609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100" dirty="0" smtClean="0">
                <a:solidFill>
                  <a:schemeClr val="bg1">
                    <a:lumMod val="95000"/>
                  </a:schemeClr>
                </a:solidFill>
              </a:rPr>
              <a:t>Журналистка Галина Алексеевна Поликарпова – автор фильмов «</a:t>
            </a:r>
            <a:r>
              <a:rPr lang="ru-RU" sz="3100" dirty="0" err="1" smtClean="0">
                <a:solidFill>
                  <a:schemeClr val="bg1">
                    <a:lumMod val="95000"/>
                  </a:schemeClr>
                </a:solidFill>
              </a:rPr>
              <a:t>Прокофий</a:t>
            </a:r>
            <a:r>
              <a:rPr lang="ru-RU" sz="3100" dirty="0" smtClean="0">
                <a:solidFill>
                  <a:schemeClr val="bg1">
                    <a:lumMod val="95000"/>
                  </a:schemeClr>
                </a:solidFill>
              </a:rPr>
              <a:t> и Евдокия», «</a:t>
            </a:r>
            <a:r>
              <a:rPr lang="ru-RU" sz="3100" dirty="0" err="1" smtClean="0">
                <a:solidFill>
                  <a:schemeClr val="bg1">
                    <a:lumMod val="95000"/>
                  </a:schemeClr>
                </a:solidFill>
              </a:rPr>
              <a:t>Прокофьево</a:t>
            </a:r>
            <a:r>
              <a:rPr lang="ru-RU" sz="3100" dirty="0" smtClean="0">
                <a:solidFill>
                  <a:schemeClr val="bg1">
                    <a:lumMod val="95000"/>
                  </a:schemeClr>
                </a:solidFill>
              </a:rPr>
              <a:t> поле»</a:t>
            </a:r>
            <a:r>
              <a:rPr lang="ru-RU" sz="5400" dirty="0" smtClean="0">
                <a:solidFill>
                  <a:schemeClr val="bg1">
                    <a:lumMod val="95000"/>
                  </a:schemeClr>
                </a:solidFill>
              </a:rPr>
              <a:t/>
            </a:r>
            <a:br>
              <a:rPr lang="ru-RU" sz="5400" dirty="0" smtClean="0">
                <a:solidFill>
                  <a:schemeClr val="bg1">
                    <a:lumMod val="95000"/>
                  </a:schemeClr>
                </a:solidFill>
              </a:rPr>
            </a:b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357290" y="1214422"/>
            <a:ext cx="6143668" cy="5478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500562" cy="2994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0"/>
            <a:ext cx="4643437" cy="3089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500" y="2928938"/>
            <a:ext cx="5906214" cy="392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-1"/>
            <a:ext cx="4857753" cy="3212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071810"/>
            <a:ext cx="4879976" cy="3786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57818" y="0"/>
            <a:ext cx="2643206" cy="3634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57750" y="3786190"/>
            <a:ext cx="428625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>В 201</a:t>
            </a:r>
            <a:r>
              <a:rPr lang="en-US" sz="2700" dirty="0" smtClean="0">
                <a:solidFill>
                  <a:schemeClr val="bg1">
                    <a:lumMod val="95000"/>
                  </a:schemeClr>
                </a:solidFill>
              </a:rPr>
              <a:t>8</a:t>
            </a: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> году нашей школе исполняется 4</a:t>
            </a:r>
            <a:r>
              <a:rPr lang="en-US" sz="2700" dirty="0" smtClean="0">
                <a:solidFill>
                  <a:schemeClr val="bg1">
                    <a:lumMod val="95000"/>
                  </a:schemeClr>
                </a:solidFill>
              </a:rPr>
              <a:t>5</a:t>
            </a:r>
            <a:r>
              <a:rPr lang="ru-RU" sz="2700" dirty="0" smtClean="0">
                <a:solidFill>
                  <a:schemeClr val="bg1">
                    <a:lumMod val="95000"/>
                  </a:schemeClr>
                </a:solidFill>
              </a:rPr>
              <a:t> лет. При входе в Казанскую среднюю школу есть стенд, который рассказывает об истории нашей школы.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2" descr="C:\Documents and Settings\Mufasa\Рабочий стол\100CDPFP\IMGA08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285860"/>
            <a:ext cx="7072362" cy="4991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нектов\image103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4356"/>
            <a:ext cx="914400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4"/>
          <p:cNvSpPr>
            <a:spLocks noGrp="1" noChangeArrowheads="1"/>
          </p:cNvSpPr>
          <p:nvPr>
            <p:ph idx="1"/>
          </p:nvPr>
        </p:nvSpPr>
        <p:spPr bwMode="auto">
          <a:xfrm>
            <a:off x="2786050" y="4000504"/>
            <a:ext cx="6000792" cy="224676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ru-RU" sz="2800" dirty="0" err="1" smtClean="0">
                <a:solidFill>
                  <a:schemeClr val="bg1">
                    <a:lumMod val="95000"/>
                  </a:schemeClr>
                </a:solidFill>
              </a:rPr>
              <a:t>Маресьев</a:t>
            </a: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в небе показал,</a:t>
            </a:r>
            <a:br>
              <a:rPr lang="ru-RU" sz="2800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На что способен русский воин,</a:t>
            </a:r>
            <a:br>
              <a:rPr lang="ru-RU" sz="2800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А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Нектов</a:t>
            </a: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 в поле доказал,</a:t>
            </a:r>
            <a:br>
              <a:rPr lang="ru-RU" sz="2800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На что в труде народ способен.</a:t>
            </a:r>
            <a:br>
              <a:rPr lang="ru-RU" sz="2800" dirty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800" dirty="0">
                <a:solidFill>
                  <a:schemeClr val="bg1">
                    <a:lumMod val="95000"/>
                  </a:schemeClr>
                </a:solidFill>
              </a:rPr>
              <a:t> /Иван </a:t>
            </a:r>
            <a:r>
              <a:rPr lang="ru-RU" sz="2800" dirty="0" err="1">
                <a:solidFill>
                  <a:schemeClr val="bg1">
                    <a:lumMod val="95000"/>
                  </a:schemeClr>
                </a:solidFill>
              </a:rPr>
              <a:t>Шамов</a:t>
            </a:r>
            <a:r>
              <a:rPr lang="ru-RU" dirty="0"/>
              <a:t>/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71688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3" y="0"/>
            <a:ext cx="5000628" cy="3768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786187"/>
            <a:ext cx="4786314" cy="3026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dirty="0" smtClean="0">
                <a:solidFill>
                  <a:schemeClr val="bg1">
                    <a:lumMod val="95000"/>
                  </a:schemeClr>
                </a:solidFill>
              </a:rPr>
              <a:t>24 февраля 2012 года музей посетил губернатор Оренбуржья Ю.А.Берг</a:t>
            </a:r>
            <a:endParaRPr lang="ru-RU" sz="40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4" name="Рисунок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2000240"/>
            <a:ext cx="6357937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429124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0"/>
            <a:ext cx="4429124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3429000"/>
            <a:ext cx="428624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2" y="3429000"/>
            <a:ext cx="464343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"/>
            <a:ext cx="4429124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4238" y="0"/>
            <a:ext cx="4469762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80061"/>
            <a:ext cx="4429124" cy="3377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72000" y="34290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>Мы горды тем, что живем на этой благодатной земле.</a:t>
            </a:r>
            <a:b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>Мы- молодое поколение, сделаем все,</a:t>
            </a:r>
            <a:b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</a:rPr>
              <a:t>чтобы наше село процветало!</a:t>
            </a:r>
            <a:endParaRPr lang="ru-RU" sz="28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4" name="Содержимое 3" descr="i-4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85852" y="1928801"/>
            <a:ext cx="6357982" cy="47684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358246" cy="2143140"/>
          </a:xfrm>
        </p:spPr>
        <p:txBody>
          <a:bodyPr>
            <a:noAutofit/>
          </a:bodyPr>
          <a:lstStyle/>
          <a:p>
            <a:pPr algn="ctr"/>
            <a:r>
              <a:rPr lang="ru-RU" sz="3600" b="1" i="1" dirty="0" smtClean="0">
                <a:solidFill>
                  <a:schemeClr val="bg1">
                    <a:lumMod val="95000"/>
                  </a:schemeClr>
                </a:solidFill>
              </a:rPr>
              <a:t>Вставай, страна огромная,</a:t>
            </a:r>
            <a:br>
              <a:rPr lang="ru-RU" sz="3600" b="1" i="1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3600" b="1" i="1" dirty="0" smtClean="0">
                <a:solidFill>
                  <a:schemeClr val="bg1">
                    <a:lumMod val="95000"/>
                  </a:schemeClr>
                </a:solidFill>
              </a:rPr>
              <a:t>Вставай на смертный бой </a:t>
            </a:r>
            <a:br>
              <a:rPr lang="ru-RU" sz="3600" b="1" i="1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3600" b="1" i="1" dirty="0" smtClean="0">
                <a:solidFill>
                  <a:schemeClr val="bg1">
                    <a:lumMod val="95000"/>
                  </a:schemeClr>
                </a:solidFill>
              </a:rPr>
              <a:t>С фашистской силой темною, </a:t>
            </a:r>
            <a:br>
              <a:rPr lang="ru-RU" sz="3600" b="1" i="1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sz="3600" b="1" i="1" dirty="0" smtClean="0">
                <a:solidFill>
                  <a:schemeClr val="bg1">
                    <a:lumMod val="95000"/>
                  </a:schemeClr>
                </a:solidFill>
              </a:rPr>
              <a:t>С проклятою ордой!</a:t>
            </a:r>
            <a:endParaRPr lang="ru-RU" sz="36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4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3087052"/>
            <a:ext cx="5429256" cy="3770948"/>
          </a:xfr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5400" b="1" i="1" dirty="0" smtClean="0"/>
              <a:t>Степан Егорович </a:t>
            </a:r>
            <a:r>
              <a:rPr lang="ru-RU" sz="5400" b="1" i="1" dirty="0" err="1" smtClean="0"/>
              <a:t>Кузьменко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800" dirty="0" smtClean="0"/>
              <a:t>                                           </a:t>
            </a:r>
          </a:p>
          <a:p>
            <a:pPr>
              <a:buNone/>
            </a:pPr>
            <a:endParaRPr lang="ru-RU" sz="2800" dirty="0" smtClean="0"/>
          </a:p>
          <a:p>
            <a:pPr>
              <a:buNone/>
            </a:pPr>
            <a:r>
              <a:rPr lang="ru-RU" sz="2800" dirty="0" smtClean="0"/>
              <a:t>                                            </a:t>
            </a:r>
            <a:r>
              <a:rPr lang="ru-RU" sz="3200" dirty="0" smtClean="0">
                <a:solidFill>
                  <a:srgbClr val="00B050"/>
                </a:solidFill>
              </a:rPr>
              <a:t>Член Союза </a:t>
            </a:r>
          </a:p>
          <a:p>
            <a:pPr>
              <a:buNone/>
            </a:pPr>
            <a:r>
              <a:rPr lang="ru-RU" sz="3200" dirty="0" smtClean="0">
                <a:solidFill>
                  <a:srgbClr val="00B050"/>
                </a:solidFill>
              </a:rPr>
              <a:t>                                          писателей СССР</a:t>
            </a:r>
          </a:p>
          <a:p>
            <a:endParaRPr lang="ru-RU" sz="3200" dirty="0">
              <a:solidFill>
                <a:srgbClr val="00B05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44824"/>
            <a:ext cx="3240360" cy="4804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5400" kern="1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chemeClr val="tx1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/>
            </a:r>
            <a:br>
              <a:rPr lang="ru-RU" sz="5400" kern="1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chemeClr val="tx1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</a:br>
            <a:r>
              <a:rPr lang="ru-RU" sz="5400" kern="1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chemeClr val="tx1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/>
            </a:r>
            <a:br>
              <a:rPr lang="ru-RU" sz="5400" kern="1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chemeClr val="tx1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</a:br>
            <a:r>
              <a:rPr lang="ru-RU" sz="5400" kern="1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chemeClr val="tx1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/>
            </a:r>
            <a:br>
              <a:rPr lang="ru-RU" sz="5400" kern="1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chemeClr val="tx1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</a:br>
            <a:r>
              <a:rPr lang="ru-RU" sz="5400" kern="1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chemeClr val="tx1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   </a:t>
            </a:r>
            <a:br>
              <a:rPr lang="ru-RU" sz="5400" kern="1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chemeClr val="tx1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</a:br>
            <a:r>
              <a:rPr lang="ru-RU" sz="5400" kern="1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chemeClr val="tx1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/>
            </a:r>
            <a:br>
              <a:rPr lang="ru-RU" sz="5400" kern="1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chemeClr val="tx1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</a:br>
            <a:r>
              <a:rPr lang="ru-RU" sz="5400" kern="1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chemeClr val="tx1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/>
            </a:r>
            <a:br>
              <a:rPr lang="ru-RU" sz="5400" kern="1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chemeClr val="tx1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</a:br>
            <a:r>
              <a:rPr lang="ru-RU" sz="5400" kern="1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chemeClr val="tx1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/>
            </a:r>
            <a:br>
              <a:rPr lang="ru-RU" sz="5400" kern="1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chemeClr val="tx1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</a:br>
            <a:r>
              <a:rPr lang="ru-RU" sz="5400" kern="10" dirty="0" smtClean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0000"/>
                    </a:gs>
                    <a:gs pos="100000">
                      <a:schemeClr val="tx1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Arial"/>
                <a:cs typeface="Arial"/>
              </a:rPr>
              <a:t>Повесть «Снова в строю»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14678" y="2000240"/>
            <a:ext cx="5472122" cy="4324360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Степан </a:t>
            </a:r>
            <a:r>
              <a:rPr lang="ru-RU" sz="3600" dirty="0" err="1" smtClean="0">
                <a:solidFill>
                  <a:schemeClr val="accent2">
                    <a:lumMod val="50000"/>
                  </a:schemeClr>
                </a:solidFill>
              </a:rPr>
              <a:t>Кузьменко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, писатель, написал книгу «Снова в строю», издававшуюся 8 раз в России</a:t>
            </a:r>
          </a:p>
          <a:p>
            <a:pPr algn="ctr">
              <a:buNone/>
            </a:pP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и один раз на эстонском языке.</a:t>
            </a:r>
            <a:endParaRPr lang="ru-RU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Picture 6" descr="C:\Users\Admin\Desktop\page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28802"/>
            <a:ext cx="3214678" cy="5022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214290"/>
            <a:ext cx="4572032" cy="6541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81703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нектов\risunok6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-198040"/>
            <a:ext cx="9144000" cy="7403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57562"/>
            <a:ext cx="4929188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0" y="0"/>
            <a:ext cx="428625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108</TotalTime>
  <Words>179</Words>
  <Application>Microsoft Office PowerPoint</Application>
  <PresentationFormat>Экран (4:3)</PresentationFormat>
  <Paragraphs>48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Поток</vt:lpstr>
      <vt:lpstr>Слайд 1</vt:lpstr>
      <vt:lpstr>Слайд 2</vt:lpstr>
      <vt:lpstr>Вставай, страна огромная, Вставай на смертный бой  С фашистской силой темною,  С проклятою ордой!</vt:lpstr>
      <vt:lpstr>Степан Егорович Кузьменко</vt:lpstr>
      <vt:lpstr>          Повесть «Снова в строю»</vt:lpstr>
      <vt:lpstr>Слайд 6</vt:lpstr>
      <vt:lpstr>Слайд 7</vt:lpstr>
      <vt:lpstr>Слайд 8</vt:lpstr>
      <vt:lpstr>Слайд 9</vt:lpstr>
      <vt:lpstr>    Фотокорреспондент И.Баранов 1951г. </vt:lpstr>
      <vt:lpstr>П.Нектов получает  письма. 1950 г.</vt:lpstr>
      <vt:lpstr>Москва, 1953 г., конференция сторонников мира. Слева А. Маресьев, справа П.Нектов</vt:lpstr>
      <vt:lpstr>Летчик Иван Шамов, инвалид 1 группы, фронтовик, автор песни и стихотворений о комбайнере Нектове</vt:lpstr>
      <vt:lpstr>В марте 1953г.  Прокофий   Васильевич встретился с  матерью Зои и  Шуры Космодемьянскими ЛюбовьюТимофеевной.</vt:lpstr>
      <vt:lpstr>              Журналистка Галина Алексеевна Поликарпова – автор фильмов «Прокофий и Евдокия», «Прокофьево поле» </vt:lpstr>
      <vt:lpstr>Слайд 16</vt:lpstr>
      <vt:lpstr>Слайд 17</vt:lpstr>
      <vt:lpstr>В 2018 году нашей школе исполняется 45 лет. При входе в Казанскую среднюю школу есть стенд, который рассказывает об истории нашей школы. </vt:lpstr>
      <vt:lpstr>Слайд 19</vt:lpstr>
      <vt:lpstr>Слайд 20</vt:lpstr>
      <vt:lpstr>24 февраля 2012 года музей посетил губернатор Оренбуржья Ю.А.Берг</vt:lpstr>
      <vt:lpstr>Слайд 22</vt:lpstr>
      <vt:lpstr>Слайд 23</vt:lpstr>
      <vt:lpstr>Слайд 24</vt:lpstr>
      <vt:lpstr>Слайд 25</vt:lpstr>
      <vt:lpstr>Мы горды тем, что живем на этой благодатной земле. Мы- молодое поколение, сделаем все, чтобы наше село процветало!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МОУ Казанская СОШ</cp:lastModifiedBy>
  <cp:revision>47</cp:revision>
  <dcterms:created xsi:type="dcterms:W3CDTF">2013-02-07T10:40:38Z</dcterms:created>
  <dcterms:modified xsi:type="dcterms:W3CDTF">2019-04-23T06:31:25Z</dcterms:modified>
</cp:coreProperties>
</file>