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Default Extension="png" ContentType="image/png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66" r:id="rId4"/>
    <p:sldId id="265" r:id="rId5"/>
    <p:sldId id="268" r:id="rId6"/>
    <p:sldId id="267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61.png"/><Relationship Id="rId1" Type="http://schemas.openxmlformats.org/officeDocument/2006/relationships/image" Target="../media/image51.png"/><Relationship Id="rId4" Type="http://schemas.openxmlformats.org/officeDocument/2006/relationships/image" Target="../media/image8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FE6264-B59D-448A-9B82-4E6D5D278306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407DB0-8C37-468B-9753-CF15215DBBD6}">
      <dgm:prSet phldrT="[Текст]"/>
      <dgm:spPr/>
      <dgm:t>
        <a:bodyPr/>
        <a:lstStyle/>
        <a:p>
          <a:pPr algn="ctr"/>
          <a:r>
            <a:rPr lang="ru-RU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rPr>
            <a:t>модно?</a:t>
          </a:r>
          <a:r>
            <a: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6DA64DE-00DB-483F-86D4-977784FA6785}" type="parTrans" cxnId="{A7252F12-D1C1-43F3-BD63-CF7807FD7088}">
      <dgm:prSet/>
      <dgm:spPr/>
      <dgm:t>
        <a:bodyPr/>
        <a:lstStyle/>
        <a:p>
          <a:endParaRPr lang="ru-RU"/>
        </a:p>
      </dgm:t>
    </dgm:pt>
    <dgm:pt modelId="{9FEA2EB6-7989-4973-8A94-B89B24F1B95E}" type="sibTrans" cxnId="{A7252F12-D1C1-43F3-BD63-CF7807FD7088}">
      <dgm:prSet/>
      <dgm:spPr/>
      <dgm:t>
        <a:bodyPr/>
        <a:lstStyle/>
        <a:p>
          <a:endParaRPr lang="ru-RU"/>
        </a:p>
      </dgm:t>
    </dgm:pt>
    <dgm:pt modelId="{2CD55CF8-FA43-409C-9F7E-05C7E5989BAE}">
      <dgm:prSet phldrT="[Текст]"/>
      <dgm:spPr/>
      <dgm:t>
        <a:bodyPr/>
        <a:lstStyle/>
        <a:p>
          <a:endParaRPr lang="ru-RU" dirty="0"/>
        </a:p>
      </dgm:t>
    </dgm:pt>
    <dgm:pt modelId="{B681E4FE-5CAD-4E6C-B9D9-3D788F87F9A9}" type="parTrans" cxnId="{EE3B8CC4-63D5-4641-A4DB-A13C9BF0AD7E}">
      <dgm:prSet/>
      <dgm:spPr/>
      <dgm:t>
        <a:bodyPr/>
        <a:lstStyle/>
        <a:p>
          <a:endParaRPr lang="ru-RU"/>
        </a:p>
      </dgm:t>
    </dgm:pt>
    <dgm:pt modelId="{9604F8D7-9FD4-4BDC-82E5-D9801CFCE4A6}" type="sibTrans" cxnId="{EE3B8CC4-63D5-4641-A4DB-A13C9BF0AD7E}">
      <dgm:prSet/>
      <dgm:spPr/>
      <dgm:t>
        <a:bodyPr/>
        <a:lstStyle/>
        <a:p>
          <a:endParaRPr lang="ru-RU"/>
        </a:p>
      </dgm:t>
    </dgm:pt>
    <dgm:pt modelId="{0487438B-EC59-4715-BF05-CF8593D7D9BC}">
      <dgm:prSet phldrT="[Текст]"/>
      <dgm:spPr/>
      <dgm:t>
        <a:bodyPr/>
        <a:lstStyle/>
        <a:p>
          <a:endParaRPr lang="ru-RU" dirty="0"/>
        </a:p>
      </dgm:t>
    </dgm:pt>
    <dgm:pt modelId="{65DFD485-1094-41C8-BE3C-30D7937EA8AF}" type="parTrans" cxnId="{3C3B5653-7A3F-4898-8110-A0A22B4DF3F2}">
      <dgm:prSet/>
      <dgm:spPr/>
      <dgm:t>
        <a:bodyPr/>
        <a:lstStyle/>
        <a:p>
          <a:endParaRPr lang="ru-RU"/>
        </a:p>
      </dgm:t>
    </dgm:pt>
    <dgm:pt modelId="{40CE9163-C10A-4AB9-BE27-3B122A5D5582}" type="sibTrans" cxnId="{3C3B5653-7A3F-4898-8110-A0A22B4DF3F2}">
      <dgm:prSet/>
      <dgm:spPr/>
      <dgm:t>
        <a:bodyPr/>
        <a:lstStyle/>
        <a:p>
          <a:endParaRPr lang="ru-RU"/>
        </a:p>
      </dgm:t>
    </dgm:pt>
    <dgm:pt modelId="{B7031C4D-C6AD-4421-8F17-02EA096D5907}" type="pres">
      <dgm:prSet presAssocID="{61FE6264-B59D-448A-9B82-4E6D5D278306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3F0A11-D459-47AC-A858-0B1CC4E70BA2}" type="pres">
      <dgm:prSet presAssocID="{61FE6264-B59D-448A-9B82-4E6D5D278306}" presName="matrix" presStyleCnt="0"/>
      <dgm:spPr/>
    </dgm:pt>
    <dgm:pt modelId="{6D1B9EC1-7DA7-4711-8F77-37678B1986E3}" type="pres">
      <dgm:prSet presAssocID="{61FE6264-B59D-448A-9B82-4E6D5D278306}" presName="tile1" presStyleLbl="node1" presStyleIdx="0" presStyleCnt="4" custScaleY="98929" custLinFactNeighborX="-678" custLinFactNeighborY="-9043"/>
      <dgm:spPr>
        <a:blipFill rotWithShape="0">
          <a:blip xmlns:r="http://schemas.openxmlformats.org/officeDocument/2006/relationships" r:embed="rId1"/>
          <a:stretch>
            <a:fillRect/>
          </a:stretch>
        </a:blipFill>
        <a:ln w="28575">
          <a:solidFill>
            <a:srgbClr val="00B050"/>
          </a:solidFill>
        </a:ln>
      </dgm:spPr>
      <dgm:t>
        <a:bodyPr/>
        <a:lstStyle/>
        <a:p>
          <a:endParaRPr lang="ru-RU"/>
        </a:p>
      </dgm:t>
    </dgm:pt>
    <dgm:pt modelId="{FA976B37-A708-40EC-9D65-F7F7FBE1E1DA}" type="pres">
      <dgm:prSet presAssocID="{61FE6264-B59D-448A-9B82-4E6D5D278306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F14C36-A242-4938-8B52-D039EA935C14}" type="pres">
      <dgm:prSet presAssocID="{61FE6264-B59D-448A-9B82-4E6D5D278306}" presName="tile2" presStyleLbl="nod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FFC0FB1-8782-4EE3-8DF7-6C438FDFD7CD}" type="pres">
      <dgm:prSet presAssocID="{61FE6264-B59D-448A-9B82-4E6D5D278306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A9FC17A2-029B-49B7-AF40-ABE224DED170}" type="pres">
      <dgm:prSet presAssocID="{61FE6264-B59D-448A-9B82-4E6D5D278306}" presName="tile3" presStyleLbl="nod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  <a:ln w="28575">
          <a:solidFill>
            <a:srgbClr val="FFFF00"/>
          </a:solidFill>
        </a:ln>
      </dgm:spPr>
    </dgm:pt>
    <dgm:pt modelId="{E32D6863-C9A4-41A1-9F72-DE1619954434}" type="pres">
      <dgm:prSet presAssocID="{61FE6264-B59D-448A-9B82-4E6D5D278306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4B5F8BF5-C67D-42D4-8596-CFA9484E94B7}" type="pres">
      <dgm:prSet presAssocID="{61FE6264-B59D-448A-9B82-4E6D5D278306}" presName="tile4" presStyleLbl="node1" presStyleIdx="3" presStyleCnt="4" custLinFactNeighborX="-753" custLinFactNeighborY="-536"/>
      <dgm:spPr>
        <a:blipFill rotWithShape="0">
          <a:blip xmlns:r="http://schemas.openxmlformats.org/officeDocument/2006/relationships" r:embed="rId4"/>
          <a:stretch>
            <a:fillRect/>
          </a:stretch>
        </a:blipFill>
        <a:ln w="28575">
          <a:solidFill>
            <a:srgbClr val="FF0000"/>
          </a:solidFill>
        </a:ln>
      </dgm:spPr>
    </dgm:pt>
    <dgm:pt modelId="{7CC05131-FF1F-4247-9D2B-86CE2FACC8A7}" type="pres">
      <dgm:prSet presAssocID="{61FE6264-B59D-448A-9B82-4E6D5D278306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FD724A4-BC49-42E9-B0E2-7EE599988864}" type="pres">
      <dgm:prSet presAssocID="{61FE6264-B59D-448A-9B82-4E6D5D278306}" presName="centerTile" presStyleLbl="fgShp" presStyleIdx="0" presStyleCnt="1" custScaleX="93465" custScaleY="94308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EE3B8CC4-63D5-4641-A4DB-A13C9BF0AD7E}" srcId="{61FE6264-B59D-448A-9B82-4E6D5D278306}" destId="{2CD55CF8-FA43-409C-9F7E-05C7E5989BAE}" srcOrd="1" destOrd="0" parTransId="{B681E4FE-5CAD-4E6C-B9D9-3D788F87F9A9}" sibTransId="{9604F8D7-9FD4-4BDC-82E5-D9801CFCE4A6}"/>
    <dgm:cxn modelId="{3C3B5653-7A3F-4898-8110-A0A22B4DF3F2}" srcId="{61FE6264-B59D-448A-9B82-4E6D5D278306}" destId="{0487438B-EC59-4715-BF05-CF8593D7D9BC}" srcOrd="2" destOrd="0" parTransId="{65DFD485-1094-41C8-BE3C-30D7937EA8AF}" sibTransId="{40CE9163-C10A-4AB9-BE27-3B122A5D5582}"/>
    <dgm:cxn modelId="{A7252F12-D1C1-43F3-BD63-CF7807FD7088}" srcId="{61FE6264-B59D-448A-9B82-4E6D5D278306}" destId="{3C407DB0-8C37-468B-9753-CF15215DBBD6}" srcOrd="0" destOrd="0" parTransId="{B6DA64DE-00DB-483F-86D4-977784FA6785}" sibTransId="{9FEA2EB6-7989-4973-8A94-B89B24F1B95E}"/>
    <dgm:cxn modelId="{0EA51F38-7DED-4A4F-B74D-EE82D1AA40BB}" type="presOf" srcId="{3C407DB0-8C37-468B-9753-CF15215DBBD6}" destId="{4FD724A4-BC49-42E9-B0E2-7EE599988864}" srcOrd="0" destOrd="0" presId="urn:microsoft.com/office/officeart/2005/8/layout/matrix1"/>
    <dgm:cxn modelId="{CA287E84-5A68-4342-9BF6-1901C2FFEB6B}" type="presOf" srcId="{61FE6264-B59D-448A-9B82-4E6D5D278306}" destId="{B7031C4D-C6AD-4421-8F17-02EA096D5907}" srcOrd="0" destOrd="0" presId="urn:microsoft.com/office/officeart/2005/8/layout/matrix1"/>
    <dgm:cxn modelId="{A19A8A34-FCA1-477F-A627-2839A4AAB4FF}" type="presParOf" srcId="{B7031C4D-C6AD-4421-8F17-02EA096D5907}" destId="{913F0A11-D459-47AC-A858-0B1CC4E70BA2}" srcOrd="0" destOrd="0" presId="urn:microsoft.com/office/officeart/2005/8/layout/matrix1"/>
    <dgm:cxn modelId="{B745F366-3CF9-41BF-8599-66FAA1E6FCDE}" type="presParOf" srcId="{913F0A11-D459-47AC-A858-0B1CC4E70BA2}" destId="{6D1B9EC1-7DA7-4711-8F77-37678B1986E3}" srcOrd="0" destOrd="0" presId="urn:microsoft.com/office/officeart/2005/8/layout/matrix1"/>
    <dgm:cxn modelId="{B7627926-C661-4A47-9E1C-22CD1ECBBA73}" type="presParOf" srcId="{913F0A11-D459-47AC-A858-0B1CC4E70BA2}" destId="{FA976B37-A708-40EC-9D65-F7F7FBE1E1DA}" srcOrd="1" destOrd="0" presId="urn:microsoft.com/office/officeart/2005/8/layout/matrix1"/>
    <dgm:cxn modelId="{76A556B8-3473-40F8-B80B-713842A78FB0}" type="presParOf" srcId="{913F0A11-D459-47AC-A858-0B1CC4E70BA2}" destId="{98F14C36-A242-4938-8B52-D039EA935C14}" srcOrd="2" destOrd="0" presId="urn:microsoft.com/office/officeart/2005/8/layout/matrix1"/>
    <dgm:cxn modelId="{D9513236-8025-4021-AAFF-3DA0F8849EE8}" type="presParOf" srcId="{913F0A11-D459-47AC-A858-0B1CC4E70BA2}" destId="{FFFC0FB1-8782-4EE3-8DF7-6C438FDFD7CD}" srcOrd="3" destOrd="0" presId="urn:microsoft.com/office/officeart/2005/8/layout/matrix1"/>
    <dgm:cxn modelId="{37C9C56D-6326-44E5-AE0C-029155EC10CA}" type="presParOf" srcId="{913F0A11-D459-47AC-A858-0B1CC4E70BA2}" destId="{A9FC17A2-029B-49B7-AF40-ABE224DED170}" srcOrd="4" destOrd="0" presId="urn:microsoft.com/office/officeart/2005/8/layout/matrix1"/>
    <dgm:cxn modelId="{7EFB3477-AE61-43C2-955F-3F940154BE03}" type="presParOf" srcId="{913F0A11-D459-47AC-A858-0B1CC4E70BA2}" destId="{E32D6863-C9A4-41A1-9F72-DE1619954434}" srcOrd="5" destOrd="0" presId="urn:microsoft.com/office/officeart/2005/8/layout/matrix1"/>
    <dgm:cxn modelId="{DAAECB02-3DBE-46E4-B123-C9699A4D64AC}" type="presParOf" srcId="{913F0A11-D459-47AC-A858-0B1CC4E70BA2}" destId="{4B5F8BF5-C67D-42D4-8596-CFA9484E94B7}" srcOrd="6" destOrd="0" presId="urn:microsoft.com/office/officeart/2005/8/layout/matrix1"/>
    <dgm:cxn modelId="{F1B982D8-B89D-4E90-AD08-B546BF708693}" type="presParOf" srcId="{913F0A11-D459-47AC-A858-0B1CC4E70BA2}" destId="{7CC05131-FF1F-4247-9D2B-86CE2FACC8A7}" srcOrd="7" destOrd="0" presId="urn:microsoft.com/office/officeart/2005/8/layout/matrix1"/>
    <dgm:cxn modelId="{C5C2EC89-80C6-4A1C-8B05-31196B3912A7}" type="presParOf" srcId="{B7031C4D-C6AD-4421-8F17-02EA096D5907}" destId="{4FD724A4-BC49-42E9-B0E2-7EE599988864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CCEB74-E6A1-4B39-8FF1-039C34C1C5F6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A4729C6-7AD6-44F9-8444-A460F66A54D8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36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rPr>
            <a:t>модно</a:t>
          </a:r>
          <a:endParaRPr lang="ru-RU" sz="3600" b="1" dirty="0">
            <a:solidFill>
              <a:srgbClr val="000066"/>
            </a:solidFill>
            <a:latin typeface="Times New Roman" pitchFamily="18" charset="0"/>
            <a:cs typeface="Times New Roman" pitchFamily="18" charset="0"/>
          </a:endParaRPr>
        </a:p>
      </dgm:t>
    </dgm:pt>
    <dgm:pt modelId="{584C4D98-59AC-4A3F-A9E0-D5A8F6400E43}" type="parTrans" cxnId="{ACB02477-43B8-4F65-B5EA-DBFA356A2320}">
      <dgm:prSet/>
      <dgm:spPr/>
      <dgm:t>
        <a:bodyPr/>
        <a:lstStyle/>
        <a:p>
          <a:endParaRPr lang="ru-RU"/>
        </a:p>
      </dgm:t>
    </dgm:pt>
    <dgm:pt modelId="{7D2F66DE-DC2B-4555-B05D-5804735C2D3A}" type="sibTrans" cxnId="{ACB02477-43B8-4F65-B5EA-DBFA356A2320}">
      <dgm:prSet/>
      <dgm:spPr/>
      <dgm:t>
        <a:bodyPr/>
        <a:lstStyle/>
        <a:p>
          <a:endParaRPr lang="ru-RU"/>
        </a:p>
      </dgm:t>
    </dgm:pt>
    <dgm:pt modelId="{5BEF7C19-59FB-412D-A87C-4675E0E4B5FB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Физкультура и спорт 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FF65CA1E-B989-4DF0-9F45-EDB911614B6E}" type="parTrans" cxnId="{92755609-9D17-4A8A-8CAB-428AA0892561}">
      <dgm:prSet/>
      <dgm:spPr>
        <a:solidFill>
          <a:srgbClr val="00B050"/>
        </a:solidFill>
      </dgm:spPr>
      <dgm:t>
        <a:bodyPr/>
        <a:lstStyle/>
        <a:p>
          <a:endParaRPr lang="ru-RU" b="1">
            <a:solidFill>
              <a:srgbClr val="FF0000"/>
            </a:solidFill>
          </a:endParaRPr>
        </a:p>
      </dgm:t>
    </dgm:pt>
    <dgm:pt modelId="{2724E911-6774-416A-98C7-AC4EFA2DF1E7}" type="sibTrans" cxnId="{92755609-9D17-4A8A-8CAB-428AA0892561}">
      <dgm:prSet/>
      <dgm:spPr/>
      <dgm:t>
        <a:bodyPr/>
        <a:lstStyle/>
        <a:p>
          <a:endParaRPr lang="ru-RU"/>
        </a:p>
      </dgm:t>
    </dgm:pt>
    <dgm:pt modelId="{AD4B35D9-48BA-4BAE-817D-8FFF4A05BD6E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иностранные языки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8F4578BA-A7BD-407D-81C5-52BB0B7A2721}" type="parTrans" cxnId="{8A4689B2-DA0A-4077-8147-E08A76C25E06}">
      <dgm:prSet/>
      <dgm:spPr/>
      <dgm:t>
        <a:bodyPr/>
        <a:lstStyle/>
        <a:p>
          <a:endParaRPr lang="ru-RU"/>
        </a:p>
      </dgm:t>
    </dgm:pt>
    <dgm:pt modelId="{A80F1562-7849-4963-BC0A-DC578D304C7C}" type="sibTrans" cxnId="{8A4689B2-DA0A-4077-8147-E08A76C25E06}">
      <dgm:prSet/>
      <dgm:spPr/>
      <dgm:t>
        <a:bodyPr/>
        <a:lstStyle/>
        <a:p>
          <a:endParaRPr lang="ru-RU"/>
        </a:p>
      </dgm:t>
    </dgm:pt>
    <dgm:pt modelId="{9ABCC28E-89E7-420B-A1EC-ABA62F4E7459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танцы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188DF5D4-7462-4B78-98E1-5E3F27D12FE4}" type="parTrans" cxnId="{1BF30062-7E95-42CF-B99D-9AB4319F20B6}">
      <dgm:prSet/>
      <dgm:spPr/>
      <dgm:t>
        <a:bodyPr/>
        <a:lstStyle/>
        <a:p>
          <a:endParaRPr lang="ru-RU"/>
        </a:p>
      </dgm:t>
    </dgm:pt>
    <dgm:pt modelId="{346C7217-4931-4BC4-BDBE-C51632E240C0}" type="sibTrans" cxnId="{1BF30062-7E95-42CF-B99D-9AB4319F20B6}">
      <dgm:prSet/>
      <dgm:spPr/>
      <dgm:t>
        <a:bodyPr/>
        <a:lstStyle/>
        <a:p>
          <a:endParaRPr lang="ru-RU"/>
        </a:p>
      </dgm:t>
    </dgm:pt>
    <dgm:pt modelId="{C3273F13-4169-481C-961A-07FCE24B8E8E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одежда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3270206B-3683-4482-943C-FDAE8A148870}" type="parTrans" cxnId="{C6D8D559-73BB-45CF-B1F2-8A0637D605F9}">
      <dgm:prSet/>
      <dgm:spPr/>
      <dgm:t>
        <a:bodyPr/>
        <a:lstStyle/>
        <a:p>
          <a:endParaRPr lang="ru-RU"/>
        </a:p>
      </dgm:t>
    </dgm:pt>
    <dgm:pt modelId="{294F8F45-34CD-4E1F-AA49-6FB8E97CE9F2}" type="sibTrans" cxnId="{C6D8D559-73BB-45CF-B1F2-8A0637D605F9}">
      <dgm:prSet/>
      <dgm:spPr/>
      <dgm:t>
        <a:bodyPr/>
        <a:lstStyle/>
        <a:p>
          <a:endParaRPr lang="ru-RU"/>
        </a:p>
      </dgm:t>
    </dgm:pt>
    <dgm:pt modelId="{3FD4BE71-15EE-4083-B781-CD8AF9F01A7A}" type="pres">
      <dgm:prSet presAssocID="{87CCEB74-E6A1-4B39-8FF1-039C34C1C5F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1DF482-121E-4B0E-BAA9-DF597B90B57D}" type="pres">
      <dgm:prSet presAssocID="{7A4729C6-7AD6-44F9-8444-A460F66A54D8}" presName="centerShape" presStyleLbl="node0" presStyleIdx="0" presStyleCnt="1" custScaleX="154361" custScaleY="132554" custLinFactNeighborX="-3134" custLinFactNeighborY="-319"/>
      <dgm:spPr/>
      <dgm:t>
        <a:bodyPr/>
        <a:lstStyle/>
        <a:p>
          <a:endParaRPr lang="ru-RU"/>
        </a:p>
      </dgm:t>
    </dgm:pt>
    <dgm:pt modelId="{08953BCD-2F8F-437E-BDAF-87C33B01FC67}" type="pres">
      <dgm:prSet presAssocID="{FF65CA1E-B989-4DF0-9F45-EDB911614B6E}" presName="parTrans" presStyleLbl="sibTrans2D1" presStyleIdx="0" presStyleCnt="4"/>
      <dgm:spPr/>
      <dgm:t>
        <a:bodyPr/>
        <a:lstStyle/>
        <a:p>
          <a:endParaRPr lang="ru-RU"/>
        </a:p>
      </dgm:t>
    </dgm:pt>
    <dgm:pt modelId="{E9602492-D8F2-4977-AE7F-677E44E866F8}" type="pres">
      <dgm:prSet presAssocID="{FF65CA1E-B989-4DF0-9F45-EDB911614B6E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6D6AFA5C-600D-4D04-818C-91ADB4958BE1}" type="pres">
      <dgm:prSet presAssocID="{5BEF7C19-59FB-412D-A87C-4675E0E4B5FB}" presName="node" presStyleLbl="node1" presStyleIdx="0" presStyleCnt="4" custScaleX="250967" custScaleY="127396" custRadScaleRad="101563" custRadScaleInc="3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1DED84-D2C0-4182-85D3-892E2BF828C9}" type="pres">
      <dgm:prSet presAssocID="{8F4578BA-A7BD-407D-81C5-52BB0B7A2721}" presName="parTrans" presStyleLbl="sibTrans2D1" presStyleIdx="1" presStyleCnt="4"/>
      <dgm:spPr/>
      <dgm:t>
        <a:bodyPr/>
        <a:lstStyle/>
        <a:p>
          <a:endParaRPr lang="ru-RU"/>
        </a:p>
      </dgm:t>
    </dgm:pt>
    <dgm:pt modelId="{7C6669E1-2923-4CA0-AB71-45E1E7D6065D}" type="pres">
      <dgm:prSet presAssocID="{8F4578BA-A7BD-407D-81C5-52BB0B7A2721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BC28A198-4647-45CF-AAA4-4F835D9C99CD}" type="pres">
      <dgm:prSet presAssocID="{AD4B35D9-48BA-4BAE-817D-8FFF4A05BD6E}" presName="node" presStyleLbl="node1" presStyleIdx="1" presStyleCnt="4" custScaleX="201542" custScaleY="165277" custRadScaleRad="135846" custRadScaleInc="35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986B79-E37E-499C-9140-7DBC42C73F43}" type="pres">
      <dgm:prSet presAssocID="{188DF5D4-7462-4B78-98E1-5E3F27D12FE4}" presName="parTrans" presStyleLbl="sibTrans2D1" presStyleIdx="2" presStyleCnt="4"/>
      <dgm:spPr/>
      <dgm:t>
        <a:bodyPr/>
        <a:lstStyle/>
        <a:p>
          <a:endParaRPr lang="ru-RU"/>
        </a:p>
      </dgm:t>
    </dgm:pt>
    <dgm:pt modelId="{C1B0B5E5-CA0F-4F0D-A9E1-95A2C74A9219}" type="pres">
      <dgm:prSet presAssocID="{188DF5D4-7462-4B78-98E1-5E3F27D12FE4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52BE0717-0905-4153-A42F-90DC1AAEC3CA}" type="pres">
      <dgm:prSet presAssocID="{9ABCC28E-89E7-420B-A1EC-ABA62F4E7459}" presName="node" presStyleLbl="node1" presStyleIdx="2" presStyleCnt="4" custScaleX="121181" custRadScaleRad="95294" custRadScaleInc="-11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F5E87-A4B0-4842-9582-179E441586E9}" type="pres">
      <dgm:prSet presAssocID="{3270206B-3683-4482-943C-FDAE8A148870}" presName="parTrans" presStyleLbl="sibTrans2D1" presStyleIdx="3" presStyleCnt="4"/>
      <dgm:spPr/>
      <dgm:t>
        <a:bodyPr/>
        <a:lstStyle/>
        <a:p>
          <a:endParaRPr lang="ru-RU"/>
        </a:p>
      </dgm:t>
    </dgm:pt>
    <dgm:pt modelId="{1830E962-55DD-4BD5-A901-43336CF1145A}" type="pres">
      <dgm:prSet presAssocID="{3270206B-3683-4482-943C-FDAE8A148870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12198E55-CB09-480F-BEF8-534D7D799C88}" type="pres">
      <dgm:prSet presAssocID="{C3273F13-4169-481C-961A-07FCE24B8E8E}" presName="node" presStyleLbl="node1" presStyleIdx="3" presStyleCnt="4" custScaleX="156956" custScaleY="116237" custRadScaleRad="133424" custRadScaleInc="37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CEFD7E-23DC-40C9-850B-F1D46E42E22D}" type="presOf" srcId="{5BEF7C19-59FB-412D-A87C-4675E0E4B5FB}" destId="{6D6AFA5C-600D-4D04-818C-91ADB4958BE1}" srcOrd="0" destOrd="0" presId="urn:microsoft.com/office/officeart/2005/8/layout/radial5"/>
    <dgm:cxn modelId="{ACB02477-43B8-4F65-B5EA-DBFA356A2320}" srcId="{87CCEB74-E6A1-4B39-8FF1-039C34C1C5F6}" destId="{7A4729C6-7AD6-44F9-8444-A460F66A54D8}" srcOrd="0" destOrd="0" parTransId="{584C4D98-59AC-4A3F-A9E0-D5A8F6400E43}" sibTransId="{7D2F66DE-DC2B-4555-B05D-5804735C2D3A}"/>
    <dgm:cxn modelId="{61FE4E1E-9ECF-4692-B648-8CE9F154284E}" type="presOf" srcId="{188DF5D4-7462-4B78-98E1-5E3F27D12FE4}" destId="{C1B0B5E5-CA0F-4F0D-A9E1-95A2C74A9219}" srcOrd="1" destOrd="0" presId="urn:microsoft.com/office/officeart/2005/8/layout/radial5"/>
    <dgm:cxn modelId="{D4208BE2-3F9A-4B0D-A277-CF6D07790693}" type="presOf" srcId="{8F4578BA-A7BD-407D-81C5-52BB0B7A2721}" destId="{7C6669E1-2923-4CA0-AB71-45E1E7D6065D}" srcOrd="1" destOrd="0" presId="urn:microsoft.com/office/officeart/2005/8/layout/radial5"/>
    <dgm:cxn modelId="{C6D8D559-73BB-45CF-B1F2-8A0637D605F9}" srcId="{7A4729C6-7AD6-44F9-8444-A460F66A54D8}" destId="{C3273F13-4169-481C-961A-07FCE24B8E8E}" srcOrd="3" destOrd="0" parTransId="{3270206B-3683-4482-943C-FDAE8A148870}" sibTransId="{294F8F45-34CD-4E1F-AA49-6FB8E97CE9F2}"/>
    <dgm:cxn modelId="{D093F70E-3D4D-4C0C-BC68-168C41AE5906}" type="presOf" srcId="{AD4B35D9-48BA-4BAE-817D-8FFF4A05BD6E}" destId="{BC28A198-4647-45CF-AAA4-4F835D9C99CD}" srcOrd="0" destOrd="0" presId="urn:microsoft.com/office/officeart/2005/8/layout/radial5"/>
    <dgm:cxn modelId="{3CCB2E3F-E7EA-4369-94D0-0D62F4D644B6}" type="presOf" srcId="{87CCEB74-E6A1-4B39-8FF1-039C34C1C5F6}" destId="{3FD4BE71-15EE-4083-B781-CD8AF9F01A7A}" srcOrd="0" destOrd="0" presId="urn:microsoft.com/office/officeart/2005/8/layout/radial5"/>
    <dgm:cxn modelId="{8A4689B2-DA0A-4077-8147-E08A76C25E06}" srcId="{7A4729C6-7AD6-44F9-8444-A460F66A54D8}" destId="{AD4B35D9-48BA-4BAE-817D-8FFF4A05BD6E}" srcOrd="1" destOrd="0" parTransId="{8F4578BA-A7BD-407D-81C5-52BB0B7A2721}" sibTransId="{A80F1562-7849-4963-BC0A-DC578D304C7C}"/>
    <dgm:cxn modelId="{F07A0126-BEA6-4E5A-AB5C-5FF92AE27C42}" type="presOf" srcId="{188DF5D4-7462-4B78-98E1-5E3F27D12FE4}" destId="{B7986B79-E37E-499C-9140-7DBC42C73F43}" srcOrd="0" destOrd="0" presId="urn:microsoft.com/office/officeart/2005/8/layout/radial5"/>
    <dgm:cxn modelId="{E925756F-8A40-4B3D-8848-294DBE78D8EC}" type="presOf" srcId="{3270206B-3683-4482-943C-FDAE8A148870}" destId="{9F5F5E87-A4B0-4842-9582-179E441586E9}" srcOrd="0" destOrd="0" presId="urn:microsoft.com/office/officeart/2005/8/layout/radial5"/>
    <dgm:cxn modelId="{92755609-9D17-4A8A-8CAB-428AA0892561}" srcId="{7A4729C6-7AD6-44F9-8444-A460F66A54D8}" destId="{5BEF7C19-59FB-412D-A87C-4675E0E4B5FB}" srcOrd="0" destOrd="0" parTransId="{FF65CA1E-B989-4DF0-9F45-EDB911614B6E}" sibTransId="{2724E911-6774-416A-98C7-AC4EFA2DF1E7}"/>
    <dgm:cxn modelId="{1BF30062-7E95-42CF-B99D-9AB4319F20B6}" srcId="{7A4729C6-7AD6-44F9-8444-A460F66A54D8}" destId="{9ABCC28E-89E7-420B-A1EC-ABA62F4E7459}" srcOrd="2" destOrd="0" parTransId="{188DF5D4-7462-4B78-98E1-5E3F27D12FE4}" sibTransId="{346C7217-4931-4BC4-BDBE-C51632E240C0}"/>
    <dgm:cxn modelId="{B23A94BC-BEBC-458C-9766-EFE930B054AD}" type="presOf" srcId="{9ABCC28E-89E7-420B-A1EC-ABA62F4E7459}" destId="{52BE0717-0905-4153-A42F-90DC1AAEC3CA}" srcOrd="0" destOrd="0" presId="urn:microsoft.com/office/officeart/2005/8/layout/radial5"/>
    <dgm:cxn modelId="{B8FDA821-C9D7-4036-9A3A-62850A03F519}" type="presOf" srcId="{3270206B-3683-4482-943C-FDAE8A148870}" destId="{1830E962-55DD-4BD5-A901-43336CF1145A}" srcOrd="1" destOrd="0" presId="urn:microsoft.com/office/officeart/2005/8/layout/radial5"/>
    <dgm:cxn modelId="{28397B2D-ED05-446C-B0D9-85AB0651A886}" type="presOf" srcId="{C3273F13-4169-481C-961A-07FCE24B8E8E}" destId="{12198E55-CB09-480F-BEF8-534D7D799C88}" srcOrd="0" destOrd="0" presId="urn:microsoft.com/office/officeart/2005/8/layout/radial5"/>
    <dgm:cxn modelId="{970B1977-28C9-43F6-95A3-3016F20B2EE3}" type="presOf" srcId="{7A4729C6-7AD6-44F9-8444-A460F66A54D8}" destId="{311DF482-121E-4B0E-BAA9-DF597B90B57D}" srcOrd="0" destOrd="0" presId="urn:microsoft.com/office/officeart/2005/8/layout/radial5"/>
    <dgm:cxn modelId="{DA6AE511-06A6-4613-BD8E-43CB0EE705F6}" type="presOf" srcId="{8F4578BA-A7BD-407D-81C5-52BB0B7A2721}" destId="{791DED84-D2C0-4182-85D3-892E2BF828C9}" srcOrd="0" destOrd="0" presId="urn:microsoft.com/office/officeart/2005/8/layout/radial5"/>
    <dgm:cxn modelId="{83E9ED70-AE81-407B-8711-25B392B456C7}" type="presOf" srcId="{FF65CA1E-B989-4DF0-9F45-EDB911614B6E}" destId="{E9602492-D8F2-4977-AE7F-677E44E866F8}" srcOrd="1" destOrd="0" presId="urn:microsoft.com/office/officeart/2005/8/layout/radial5"/>
    <dgm:cxn modelId="{4D50B024-8D14-4D54-B8A3-FA3F3BED0540}" type="presOf" srcId="{FF65CA1E-B989-4DF0-9F45-EDB911614B6E}" destId="{08953BCD-2F8F-437E-BDAF-87C33B01FC67}" srcOrd="0" destOrd="0" presId="urn:microsoft.com/office/officeart/2005/8/layout/radial5"/>
    <dgm:cxn modelId="{73920253-C09E-42E1-9E09-8D3B8E02C540}" type="presParOf" srcId="{3FD4BE71-15EE-4083-B781-CD8AF9F01A7A}" destId="{311DF482-121E-4B0E-BAA9-DF597B90B57D}" srcOrd="0" destOrd="0" presId="urn:microsoft.com/office/officeart/2005/8/layout/radial5"/>
    <dgm:cxn modelId="{ACCA560E-8918-48D5-8C42-CB6CDA551F9C}" type="presParOf" srcId="{3FD4BE71-15EE-4083-B781-CD8AF9F01A7A}" destId="{08953BCD-2F8F-437E-BDAF-87C33B01FC67}" srcOrd="1" destOrd="0" presId="urn:microsoft.com/office/officeart/2005/8/layout/radial5"/>
    <dgm:cxn modelId="{57064284-558B-4F47-A2AF-5A87B0857629}" type="presParOf" srcId="{08953BCD-2F8F-437E-BDAF-87C33B01FC67}" destId="{E9602492-D8F2-4977-AE7F-677E44E866F8}" srcOrd="0" destOrd="0" presId="urn:microsoft.com/office/officeart/2005/8/layout/radial5"/>
    <dgm:cxn modelId="{B0DAB41D-3823-49E0-AC71-49FFE10BB20A}" type="presParOf" srcId="{3FD4BE71-15EE-4083-B781-CD8AF9F01A7A}" destId="{6D6AFA5C-600D-4D04-818C-91ADB4958BE1}" srcOrd="2" destOrd="0" presId="urn:microsoft.com/office/officeart/2005/8/layout/radial5"/>
    <dgm:cxn modelId="{BF851EB6-7985-480A-AAB5-BB7F93FAC7AA}" type="presParOf" srcId="{3FD4BE71-15EE-4083-B781-CD8AF9F01A7A}" destId="{791DED84-D2C0-4182-85D3-892E2BF828C9}" srcOrd="3" destOrd="0" presId="urn:microsoft.com/office/officeart/2005/8/layout/radial5"/>
    <dgm:cxn modelId="{1BC3EF58-6640-4D53-B8D6-88984904148B}" type="presParOf" srcId="{791DED84-D2C0-4182-85D3-892E2BF828C9}" destId="{7C6669E1-2923-4CA0-AB71-45E1E7D6065D}" srcOrd="0" destOrd="0" presId="urn:microsoft.com/office/officeart/2005/8/layout/radial5"/>
    <dgm:cxn modelId="{11153A42-54D4-4CDD-ADFE-A17D97F88690}" type="presParOf" srcId="{3FD4BE71-15EE-4083-B781-CD8AF9F01A7A}" destId="{BC28A198-4647-45CF-AAA4-4F835D9C99CD}" srcOrd="4" destOrd="0" presId="urn:microsoft.com/office/officeart/2005/8/layout/radial5"/>
    <dgm:cxn modelId="{DD4E86DC-7EB7-44EC-875F-8CE33FBBCCE4}" type="presParOf" srcId="{3FD4BE71-15EE-4083-B781-CD8AF9F01A7A}" destId="{B7986B79-E37E-499C-9140-7DBC42C73F43}" srcOrd="5" destOrd="0" presId="urn:microsoft.com/office/officeart/2005/8/layout/radial5"/>
    <dgm:cxn modelId="{42AA7CF5-9A8D-46A4-AAF6-562E970F0745}" type="presParOf" srcId="{B7986B79-E37E-499C-9140-7DBC42C73F43}" destId="{C1B0B5E5-CA0F-4F0D-A9E1-95A2C74A9219}" srcOrd="0" destOrd="0" presId="urn:microsoft.com/office/officeart/2005/8/layout/radial5"/>
    <dgm:cxn modelId="{205AC9B9-3620-4C28-B71D-BDE4E9DC18F1}" type="presParOf" srcId="{3FD4BE71-15EE-4083-B781-CD8AF9F01A7A}" destId="{52BE0717-0905-4153-A42F-90DC1AAEC3CA}" srcOrd="6" destOrd="0" presId="urn:microsoft.com/office/officeart/2005/8/layout/radial5"/>
    <dgm:cxn modelId="{7D477B2D-8F64-44BC-BF3B-37B0819DE9FE}" type="presParOf" srcId="{3FD4BE71-15EE-4083-B781-CD8AF9F01A7A}" destId="{9F5F5E87-A4B0-4842-9582-179E441586E9}" srcOrd="7" destOrd="0" presId="urn:microsoft.com/office/officeart/2005/8/layout/radial5"/>
    <dgm:cxn modelId="{2897AE2E-E1CD-40E7-981D-F973A5D0779B}" type="presParOf" srcId="{9F5F5E87-A4B0-4842-9582-179E441586E9}" destId="{1830E962-55DD-4BD5-A901-43336CF1145A}" srcOrd="0" destOrd="0" presId="urn:microsoft.com/office/officeart/2005/8/layout/radial5"/>
    <dgm:cxn modelId="{3277D6E5-E880-4FC3-8351-9B2B22EAA66A}" type="presParOf" srcId="{3FD4BE71-15EE-4083-B781-CD8AF9F01A7A}" destId="{12198E55-CB09-480F-BEF8-534D7D799C88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1B9EC1-7DA7-4711-8F77-37678B1986E3}">
      <dsp:nvSpPr>
        <dsp:cNvPr id="0" name=""/>
        <dsp:cNvSpPr/>
      </dsp:nvSpPr>
      <dsp:spPr>
        <a:xfrm rot="16200000">
          <a:off x="936617" y="-936617"/>
          <a:ext cx="2344753" cy="4217987"/>
        </a:xfrm>
        <a:prstGeom prst="round1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85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F14C36-A242-4938-8B52-D039EA935C14}">
      <dsp:nvSpPr>
        <dsp:cNvPr id="0" name=""/>
        <dsp:cNvSpPr/>
      </dsp:nvSpPr>
      <dsp:spPr>
        <a:xfrm>
          <a:off x="4217987" y="0"/>
          <a:ext cx="4217987" cy="2370137"/>
        </a:xfrm>
        <a:prstGeom prst="round1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FC17A2-029B-49B7-AF40-ABE224DED170}">
      <dsp:nvSpPr>
        <dsp:cNvPr id="0" name=""/>
        <dsp:cNvSpPr/>
      </dsp:nvSpPr>
      <dsp:spPr>
        <a:xfrm rot="10800000">
          <a:off x="0" y="2370137"/>
          <a:ext cx="4217987" cy="2370137"/>
        </a:xfrm>
        <a:prstGeom prst="round1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8575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5F8BF5-C67D-42D4-8596-CFA9484E94B7}">
      <dsp:nvSpPr>
        <dsp:cNvPr id="0" name=""/>
        <dsp:cNvSpPr/>
      </dsp:nvSpPr>
      <dsp:spPr>
        <a:xfrm rot="5400000">
          <a:off x="5110151" y="1433508"/>
          <a:ext cx="2370137" cy="4217987"/>
        </a:xfrm>
        <a:prstGeom prst="round1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8575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D724A4-BC49-42E9-B0E2-7EE599988864}">
      <dsp:nvSpPr>
        <dsp:cNvPr id="0" name=""/>
        <dsp:cNvSpPr/>
      </dsp:nvSpPr>
      <dsp:spPr>
        <a:xfrm>
          <a:off x="3035284" y="1811330"/>
          <a:ext cx="2365405" cy="1117614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600" b="1" kern="1200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rPr>
            <a:t>модно?</a:t>
          </a:r>
          <a:r>
            <a:rPr lang="ru-RU" sz="46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4600" b="1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89841" y="1865887"/>
        <a:ext cx="2256291" cy="10085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1DF482-121E-4B0E-BAA9-DF597B90B57D}">
      <dsp:nvSpPr>
        <dsp:cNvPr id="0" name=""/>
        <dsp:cNvSpPr/>
      </dsp:nvSpPr>
      <dsp:spPr>
        <a:xfrm>
          <a:off x="3201639" y="2319860"/>
          <a:ext cx="2087693" cy="1792759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rPr>
            <a:t>модно</a:t>
          </a:r>
          <a:endParaRPr lang="ru-RU" sz="3600" b="1" kern="1200" dirty="0">
            <a:solidFill>
              <a:srgbClr val="000066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07375" y="2582403"/>
        <a:ext cx="1476221" cy="1267673"/>
      </dsp:txXfrm>
    </dsp:sp>
    <dsp:sp modelId="{08953BCD-2F8F-437E-BDAF-87C33B01FC67}">
      <dsp:nvSpPr>
        <dsp:cNvPr id="0" name=""/>
        <dsp:cNvSpPr/>
      </dsp:nvSpPr>
      <dsp:spPr>
        <a:xfrm rot="16426441">
          <a:off x="4224515" y="1876615"/>
          <a:ext cx="181925" cy="557123"/>
        </a:xfrm>
        <a:prstGeom prst="rightArrow">
          <a:avLst>
            <a:gd name="adj1" fmla="val 60000"/>
            <a:gd name="adj2" fmla="val 50000"/>
          </a:avLst>
        </a:prstGeom>
        <a:solidFill>
          <a:srgbClr val="00B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>
            <a:solidFill>
              <a:srgbClr val="FF0000"/>
            </a:solidFill>
          </a:endParaRPr>
        </a:p>
      </dsp:txBody>
      <dsp:txXfrm>
        <a:off x="4250007" y="2015269"/>
        <a:ext cx="127348" cy="334273"/>
      </dsp:txXfrm>
    </dsp:sp>
    <dsp:sp modelId="{6D6AFA5C-600D-4D04-818C-91ADB4958BE1}">
      <dsp:nvSpPr>
        <dsp:cNvPr id="0" name=""/>
        <dsp:cNvSpPr/>
      </dsp:nvSpPr>
      <dsp:spPr>
        <a:xfrm>
          <a:off x="2339756" y="-108139"/>
          <a:ext cx="4112339" cy="2087507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Физкультура и спорт 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41994" y="197569"/>
        <a:ext cx="2907863" cy="1476091"/>
      </dsp:txXfrm>
    </dsp:sp>
    <dsp:sp modelId="{791DED84-D2C0-4182-85D3-892E2BF828C9}">
      <dsp:nvSpPr>
        <dsp:cNvPr id="0" name=""/>
        <dsp:cNvSpPr/>
      </dsp:nvSpPr>
      <dsp:spPr>
        <a:xfrm rot="106403">
          <a:off x="5410477" y="2978295"/>
          <a:ext cx="293791" cy="5571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5410498" y="3088356"/>
        <a:ext cx="205654" cy="334273"/>
      </dsp:txXfrm>
    </dsp:sp>
    <dsp:sp modelId="{BC28A198-4647-45CF-AAA4-4F835D9C99CD}">
      <dsp:nvSpPr>
        <dsp:cNvPr id="0" name=""/>
        <dsp:cNvSpPr/>
      </dsp:nvSpPr>
      <dsp:spPr>
        <a:xfrm>
          <a:off x="5841537" y="1962667"/>
          <a:ext cx="3302462" cy="2708225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иностранные 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языки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325171" y="2359277"/>
        <a:ext cx="2335194" cy="1915005"/>
      </dsp:txXfrm>
    </dsp:sp>
    <dsp:sp modelId="{B7986B79-E37E-499C-9140-7DBC42C73F43}">
      <dsp:nvSpPr>
        <dsp:cNvPr id="0" name=""/>
        <dsp:cNvSpPr/>
      </dsp:nvSpPr>
      <dsp:spPr>
        <a:xfrm rot="5144039">
          <a:off x="4199843" y="4069634"/>
          <a:ext cx="260158" cy="5571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4235964" y="4142144"/>
        <a:ext cx="182111" cy="334273"/>
      </dsp:txXfrm>
    </dsp:sp>
    <dsp:sp modelId="{52BE0717-0905-4153-A42F-90DC1AAEC3CA}">
      <dsp:nvSpPr>
        <dsp:cNvPr id="0" name=""/>
        <dsp:cNvSpPr/>
      </dsp:nvSpPr>
      <dsp:spPr>
        <a:xfrm>
          <a:off x="3416892" y="4598743"/>
          <a:ext cx="1985669" cy="1638597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танцы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07686" y="4838710"/>
        <a:ext cx="1404081" cy="1158663"/>
      </dsp:txXfrm>
    </dsp:sp>
    <dsp:sp modelId="{9F5F5E87-A4B0-4842-9582-179E441586E9}">
      <dsp:nvSpPr>
        <dsp:cNvPr id="0" name=""/>
        <dsp:cNvSpPr/>
      </dsp:nvSpPr>
      <dsp:spPr>
        <a:xfrm rot="10888006">
          <a:off x="2760515" y="2903650"/>
          <a:ext cx="312121" cy="5571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10800000">
        <a:off x="2854136" y="3016273"/>
        <a:ext cx="218485" cy="334273"/>
      </dsp:txXfrm>
    </dsp:sp>
    <dsp:sp modelId="{12198E55-CB09-480F-BEF8-534D7D799C88}">
      <dsp:nvSpPr>
        <dsp:cNvPr id="0" name=""/>
        <dsp:cNvSpPr/>
      </dsp:nvSpPr>
      <dsp:spPr>
        <a:xfrm>
          <a:off x="42278" y="2189213"/>
          <a:ext cx="2571877" cy="1904656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одежда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8921" y="2468143"/>
        <a:ext cx="1818591" cy="13467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730AFE-518D-4897-8569-BB262DB4D7AD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22C54D-B8D6-404C-853A-C171B20016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0565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2C54D-B8D6-404C-853A-C171B20016A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Мои документы\Т.В. Шихалева\ВСЕ ДЛЯ ПРЕЗЕНТАЦИЙ\Фоновые рисунки\Фоновые рисунки\7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0466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46440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Нижневартовский район</a:t>
            </a:r>
            <a:endParaRPr lang="ru-RU" sz="3200" b="1" dirty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04664"/>
            <a:ext cx="52302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Учитель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начальных классов 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836712"/>
            <a:ext cx="7452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-15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+mj-lt"/>
              </a:rPr>
              <a:t>Бондаренко Светлана Валентиновна</a:t>
            </a:r>
            <a:endParaRPr lang="ru-RU" sz="3600" b="1" spc="-15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5500702"/>
            <a:ext cx="84249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dirty="0" smtClean="0">
                <a:solidFill>
                  <a:srgbClr val="003399"/>
                </a:solidFill>
                <a:latin typeface="Georgia" pitchFamily="18" charset="0"/>
                <a:cs typeface="Times New Roman" charset="0"/>
              </a:rPr>
              <a:t>Люблю то, что преподаю, и люблю тех, кому преподаю.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347864" y="6350169"/>
            <a:ext cx="215636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ru-RU" b="1" i="1" dirty="0" smtClean="0">
                <a:solidFill>
                  <a:srgbClr val="003399"/>
                </a:solidFill>
                <a:latin typeface="Georgia" pitchFamily="18" charset="0"/>
                <a:cs typeface="Times New Roman" charset="0"/>
              </a:rPr>
              <a:t>Сайт учителя:</a:t>
            </a:r>
            <a:endParaRPr lang="ru-RU" b="1" i="1" dirty="0">
              <a:solidFill>
                <a:srgbClr val="003399"/>
              </a:solidFill>
              <a:latin typeface="Georgia" pitchFamily="18" charset="0"/>
              <a:cs typeface="Times New Roman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58376" y="6350169"/>
            <a:ext cx="3621504" cy="463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b="1" i="1" dirty="0" smtClean="0">
                <a:solidFill>
                  <a:srgbClr val="009900"/>
                </a:solidFill>
                <a:latin typeface="Gill Sans MT" pitchFamily="34" charset="0"/>
              </a:rPr>
              <a:t>http://svetabondarenko.ucoz.ru</a:t>
            </a:r>
            <a:endParaRPr lang="ru-RU" sz="1400" b="1" dirty="0">
              <a:solidFill>
                <a:srgbClr val="009900"/>
              </a:solidFill>
              <a:latin typeface="Calibri" pitchFamily="34" charset="0"/>
            </a:endParaRPr>
          </a:p>
        </p:txBody>
      </p:sp>
      <p:pic>
        <p:nvPicPr>
          <p:cNvPr id="12" name="Picture 6" descr="C:\Documents and Settings\Admin\Рабочий стол\ШКОЛА фото и видео\фото\SAM_0464.JPG"/>
          <p:cNvPicPr>
            <a:picLocks noChangeAspect="1" noChangeArrowheads="1"/>
          </p:cNvPicPr>
          <p:nvPr/>
        </p:nvPicPr>
        <p:blipFill>
          <a:blip r:embed="rId4" cstate="print"/>
          <a:srcRect t="24872"/>
          <a:stretch>
            <a:fillRect/>
          </a:stretch>
        </p:blipFill>
        <p:spPr bwMode="auto">
          <a:xfrm>
            <a:off x="1714480" y="2071678"/>
            <a:ext cx="5297542" cy="3000396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Мои документы\Т.В. Шихалева\ВСЕ ДЛЯ ПРЕЗЕНТАЦИЙ\Фоновые рисунки\Фоновые рисунки\7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500042"/>
            <a:ext cx="8352928" cy="87264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0066"/>
                </a:solidFill>
              </a:rPr>
              <a:t>Здоровым быть модно!</a:t>
            </a:r>
            <a:endParaRPr lang="ru-RU" sz="5400" b="1" dirty="0">
              <a:solidFill>
                <a:srgbClr val="000066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32452042"/>
              </p:ext>
            </p:extLst>
          </p:nvPr>
        </p:nvGraphicFramePr>
        <p:xfrm>
          <a:off x="457200" y="1857375"/>
          <a:ext cx="8435975" cy="4740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Мои документы\Т.В. Шихалева\ВСЕ ДЛЯ ПРЕЗЕНТАЦИЙ\Фоновые рисунки\Фоновые рисунки\7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404664"/>
            <a:ext cx="9217024" cy="79208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0066"/>
                </a:solidFill>
              </a:rPr>
              <a:t>Полезно:   </a:t>
            </a:r>
            <a:endParaRPr lang="ru-RU" sz="6000" dirty="0">
              <a:solidFill>
                <a:srgbClr val="000066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5720" y="1571612"/>
            <a:ext cx="8401080" cy="50977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♦</a:t>
            </a:r>
            <a:r>
              <a:rPr lang="ru-RU" sz="2800" dirty="0" smtClean="0">
                <a:latin typeface="Times New Roman"/>
                <a:cs typeface="Times New Roman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Есть  рыбу, овощи, фрукты.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♦ Пить  воду, молоко, соки, чай.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♦ Заниматься  спортом.         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♦ Дышать  свежим  воздухом.</a:t>
            </a:r>
          </a:p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♦ Следить за чистотой тела.</a:t>
            </a:r>
          </a:p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♦ Чаще  улыбаться.  </a:t>
            </a:r>
          </a:p>
          <a:p>
            <a:pPr lvl="0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572008"/>
            <a:ext cx="2762237" cy="2071678"/>
          </a:xfrm>
          <a:prstGeom prst="round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2428868"/>
            <a:ext cx="2071702" cy="2002645"/>
          </a:xfrm>
          <a:prstGeom prst="round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4643446"/>
            <a:ext cx="1785950" cy="2041086"/>
          </a:xfrm>
          <a:prstGeom prst="round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Мои документы\Т.В. Шихалева\ВСЕ ДЛЯ ПРЕЗЕНТАЦИЙ\Фоновые рисунки\Фоновые рисунки\7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Совет:</a:t>
            </a:r>
            <a:endParaRPr lang="ru-RU" sz="6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Утром рано поднимайся,                       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Прыгай, бегай, отжимайся.                      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Для здоровья, для порядка                       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Людям всем нужна зарядка.</a:t>
            </a:r>
          </a:p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5762602" y="4321951"/>
            <a:ext cx="3167116" cy="237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Мои документы\Т.В. Шихалева\ВСЕ ДЛЯ ПРЕЗЕНТАЦИЙ\Фоновые рисунки\Фоновые рисунки\7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5720" y="1571612"/>
            <a:ext cx="8401080" cy="5097748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3825388483"/>
              </p:ext>
            </p:extLst>
          </p:nvPr>
        </p:nvGraphicFramePr>
        <p:xfrm>
          <a:off x="0" y="620688"/>
          <a:ext cx="9144000" cy="6237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Заголовок 2"/>
          <p:cNvSpPr>
            <a:spLocks noGrp="1"/>
          </p:cNvSpPr>
          <p:nvPr>
            <p:ph type="title"/>
          </p:nvPr>
        </p:nvSpPr>
        <p:spPr>
          <a:xfrm>
            <a:off x="2699792" y="1124744"/>
            <a:ext cx="3528392" cy="864096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здоровье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Мои документы\Т.В. Шихалева\ВСЕ ДЛЯ ПРЕЗЕНТАЦИЙ\Фоновые рисунки\Фоновые рисунки\7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Закон здоровья</a:t>
            </a:r>
            <a:endParaRPr lang="ru-RU" sz="6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285720" y="1600200"/>
            <a:ext cx="8858280" cy="2257428"/>
          </a:xfrm>
        </p:spPr>
        <p:txBody>
          <a:bodyPr/>
          <a:lstStyle/>
          <a:p>
            <a:pPr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Чтобы здоровье сохранить, </a:t>
            </a:r>
          </a:p>
          <a:p>
            <a:pPr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нужно здоровье …</a:t>
            </a:r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215042" y="2500306"/>
            <a:ext cx="29289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ценить!</a:t>
            </a:r>
            <a:endParaRPr lang="ru-RU" sz="6000" u="sng" dirty="0">
              <a:solidFill>
                <a:srgbClr val="FF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3500438"/>
            <a:ext cx="2547932" cy="3184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116</Words>
  <Application>Microsoft Office PowerPoint</Application>
  <PresentationFormat>Экран (4:3)</PresentationFormat>
  <Paragraphs>33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Здоровым быть модно!</vt:lpstr>
      <vt:lpstr>Полезно:   </vt:lpstr>
      <vt:lpstr>Совет:</vt:lpstr>
      <vt:lpstr>здоровье</vt:lpstr>
      <vt:lpstr>Закон здоровья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Света Света</cp:lastModifiedBy>
  <cp:revision>16</cp:revision>
  <dcterms:modified xsi:type="dcterms:W3CDTF">2021-05-12T16:11:16Z</dcterms:modified>
</cp:coreProperties>
</file>