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2" r:id="rId2"/>
    <p:sldMasterId id="2147483684" r:id="rId3"/>
  </p:sldMasterIdLst>
  <p:sldIdLst>
    <p:sldId id="256" r:id="rId4"/>
    <p:sldId id="257" r:id="rId5"/>
    <p:sldId id="259" r:id="rId6"/>
    <p:sldId id="261" r:id="rId7"/>
    <p:sldId id="262" r:id="rId8"/>
    <p:sldId id="268" r:id="rId9"/>
    <p:sldId id="269" r:id="rId10"/>
    <p:sldId id="273" r:id="rId11"/>
    <p:sldId id="272" r:id="rId12"/>
    <p:sldId id="267" r:id="rId13"/>
  </p:sldIdLst>
  <p:sldSz cx="9144000" cy="6858000" type="screen4x3"/>
  <p:notesSz cx="6858000" cy="994568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9" autoAdjust="0"/>
    <p:restoredTop sz="94560" autoAdjust="0"/>
  </p:normalViewPr>
  <p:slideViewPr>
    <p:cSldViewPr>
      <p:cViewPr varScale="1">
        <p:scale>
          <a:sx n="99" d="100"/>
          <a:sy n="99" d="100"/>
        </p:scale>
        <p:origin x="330" y="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viewProps" Target="viewProp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872075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303370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072093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35230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242882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168052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60964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87514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840703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524845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503358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458413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773150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216852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510200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635814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963423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37784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806262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938733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478156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77703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14.03.2023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14.03.2023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14.03.2023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0.wav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14.03.2023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13" name="chimes.wav"/>
          </p:stSnd>
        </p:sndAc>
      </p:transition>
    </mc:Choice>
    <mc:Fallback xmlns="">
      <p:transition spd="slow">
        <p:fade/>
        <p:sndAc>
          <p:stSnd>
            <p:snd r:embed="rId14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3816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14.03.2023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77708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10.wav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jpeg"/><Relationship Id="rId3" Type="http://schemas.openxmlformats.org/officeDocument/2006/relationships/image" Target="../media/image2.jpeg"/><Relationship Id="rId7" Type="http://schemas.openxmlformats.org/officeDocument/2006/relationships/image" Target="../media/image3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gif"/><Relationship Id="rId5" Type="http://schemas.openxmlformats.org/officeDocument/2006/relationships/image" Target="../media/image29.gif"/><Relationship Id="rId4" Type="http://schemas.openxmlformats.org/officeDocument/2006/relationships/image" Target="../media/image28.gif"/><Relationship Id="rId9" Type="http://schemas.openxmlformats.org/officeDocument/2006/relationships/audio" Target="../media/audio10.wav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7" Type="http://schemas.openxmlformats.org/officeDocument/2006/relationships/audio" Target="../media/audio10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audio" Target="../media/audio10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audio" Target="../media/audio3.wav"/><Relationship Id="rId7" Type="http://schemas.openxmlformats.org/officeDocument/2006/relationships/image" Target="../media/image10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2.jpeg"/><Relationship Id="rId9" Type="http://schemas.openxmlformats.org/officeDocument/2006/relationships/audio" Target="../media/audio10.wav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audio" Target="../media/audio10.wav"/><Relationship Id="rId3" Type="http://schemas.openxmlformats.org/officeDocument/2006/relationships/image" Target="../media/image2.jpeg"/><Relationship Id="rId7" Type="http://schemas.openxmlformats.org/officeDocument/2006/relationships/image" Target="../media/image15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gif"/><Relationship Id="rId5" Type="http://schemas.openxmlformats.org/officeDocument/2006/relationships/image" Target="../media/image13.gif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audio" Target="../media/audio10.wav"/><Relationship Id="rId3" Type="http://schemas.openxmlformats.org/officeDocument/2006/relationships/image" Target="../media/image2.jpeg"/><Relationship Id="rId7" Type="http://schemas.openxmlformats.org/officeDocument/2006/relationships/image" Target="../media/image1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gif"/><Relationship Id="rId5" Type="http://schemas.openxmlformats.org/officeDocument/2006/relationships/image" Target="../media/image17.gif"/><Relationship Id="rId4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audio" Target="../media/audio10.wav"/><Relationship Id="rId3" Type="http://schemas.openxmlformats.org/officeDocument/2006/relationships/image" Target="../media/image2.jpeg"/><Relationship Id="rId7" Type="http://schemas.openxmlformats.org/officeDocument/2006/relationships/image" Target="../media/image2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gif"/><Relationship Id="rId5" Type="http://schemas.openxmlformats.org/officeDocument/2006/relationships/image" Target="../media/image21.gif"/><Relationship Id="rId4" Type="http://schemas.openxmlformats.org/officeDocument/2006/relationships/image" Target="../media/image2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9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2" y="-21064"/>
            <a:ext cx="9144000" cy="6857999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07504" y="3140968"/>
            <a:ext cx="6147226" cy="3416320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Интерактивная </a:t>
            </a: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игра для родителей </a:t>
            </a:r>
            <a:endParaRPr lang="ru-RU" sz="36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 ПДД </a:t>
            </a:r>
          </a:p>
          <a:p>
            <a:pPr algn="ctr">
              <a:lnSpc>
                <a:spcPct val="150000"/>
              </a:lnSpc>
            </a:pP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«Проверь свои знания»</a:t>
            </a:r>
            <a:endParaRPr lang="ru-RU" sz="3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9097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515910" y="692696"/>
            <a:ext cx="651396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Найди несуществующий знак</a:t>
            </a:r>
            <a:endParaRPr lang="ru-RU" sz="36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3151" y="3464862"/>
            <a:ext cx="1546398" cy="155589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0861" y="3464862"/>
            <a:ext cx="1502710" cy="133976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3602790"/>
            <a:ext cx="1135294" cy="1596897"/>
          </a:xfrm>
          <a:prstGeom prst="rect">
            <a:avLst/>
          </a:prstGeom>
        </p:spPr>
      </p:pic>
      <p:sp>
        <p:nvSpPr>
          <p:cNvPr id="7" name="Скругленный прямоугольник 6"/>
          <p:cNvSpPr/>
          <p:nvPr/>
        </p:nvSpPr>
        <p:spPr>
          <a:xfrm>
            <a:off x="1419369" y="1484784"/>
            <a:ext cx="6513963" cy="1656185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52" y="4804627"/>
            <a:ext cx="1459992" cy="142133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9550" y="4772339"/>
            <a:ext cx="1421312" cy="14043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1605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9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1.85014E-8 C 0.0283 -0.03908 -0.00313 -0.10661 0.0092 -0.15587 C 0.01059 -0.17299 0.01424 -0.18825 0.01684 -0.20513 C 0.01979 -0.2241 0.02153 -0.24329 0.02309 -0.26249 C 0.02378 -0.30666 0.02205 -0.33048 0.0276 -0.36702 C 0.02934 -0.40448 0.03073 -0.43987 0.03073 -0.47756 " pathEditMode="relative" ptsTypes="fffffA"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2.95097E-6 C 0.00173 -0.09435 0.00399 -0.18848 0.00625 -0.28284 C 0.0059 -0.29856 0.00955 -0.39176 -0.00313 -0.41605 C -0.00677 -0.43224 -0.01528 -0.44773 -0.01528 -0.46531 " pathEditMode="relative" ptsTypes="fffA">
                                      <p:cBhvr>
                                        <p:cTn id="1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6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8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0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5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7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9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4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6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8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68580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2968574"/>
            <a:ext cx="3528392" cy="325282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2974598"/>
            <a:ext cx="3511640" cy="32468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259632" y="692696"/>
            <a:ext cx="6840761" cy="1754326"/>
          </a:xfrm>
          <a:prstGeom prst="rect">
            <a:avLst/>
          </a:prstGeom>
          <a:ln>
            <a:solidFill>
              <a:srgbClr val="00B05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ru-RU" sz="3600" b="1" dirty="0" smtClean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6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Найди правильную картинку</a:t>
            </a:r>
          </a:p>
          <a:p>
            <a:endParaRPr lang="ru-RU" sz="36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18434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7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1" dur="indefinite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2" dur="indefinite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524469" y="620688"/>
            <a:ext cx="6004464" cy="1200329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Как выглядит пешеходный </a:t>
            </a:r>
          </a:p>
          <a:p>
            <a:pPr algn="ctr"/>
            <a:r>
              <a:rPr lang="ru-RU" sz="36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переход на дороге?</a:t>
            </a:r>
            <a:endParaRPr lang="ru-RU" sz="36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4365104"/>
            <a:ext cx="2016224" cy="169124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5856" y="4365104"/>
            <a:ext cx="2378784" cy="163028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8144" y="4365104"/>
            <a:ext cx="2304256" cy="16302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4121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7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00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20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100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278 0.01064 C -0.00382 -0.02613 -0.00452 -0.06266 -0.0059 -0.09942 C -0.00643 -0.11283 -0.01042 -0.12624 -0.01233 -0.13942 C -0.01615 -0.16578 -0.01146 -0.13711 -0.01545 -0.17341 C -0.01945 -0.20902 -0.02014 -0.21457 -0.02656 -0.24092 C -0.02813 -0.24763 -0.03195 -0.25618 -0.03455 -0.2622 C -0.03646 -0.26659 -0.0408 -0.27468 -0.0408 -0.27445 C -0.04844 -0.3059 -0.09115 -0.33063 -0.11233 -0.33827 C -0.12014 -0.34104 -0.13281 -0.35052 -0.1408 -0.35098 C -0.17778 -0.35306 -0.21493 -0.35237 -0.25191 -0.35306 C -0.25938 -0.35792 -0.25729 -0.36 -0.2599 -0.35306 " pathEditMode="relative" rAng="0" ptsTypes="ffffffffffA">
                                      <p:cBhvr>
                                        <p:cTn id="1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865" y="-18543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148804" y="576141"/>
            <a:ext cx="484639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Подбери нужный знак</a:t>
            </a:r>
            <a:endParaRPr lang="ru-RU" sz="36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9792" y="1412776"/>
            <a:ext cx="5616624" cy="489654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0372" y="1452884"/>
            <a:ext cx="1574377" cy="129614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4611" y="3128998"/>
            <a:ext cx="1216845" cy="146409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1386" y="4956263"/>
            <a:ext cx="1423297" cy="12722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108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9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8.51064E-7 C 0.02275 0.00509 0.04184 0.00486 0.06615 0.00601 C 0.079 0.01295 0.09254 0.01411 0.10625 0.01642 C 0.12674 0.02475 0.15087 0.02498 0.1724 0.02868 C 0.20816 0.04394 0.26198 0.03608 0.2908 0.03677 C 0.31389 0.03747 0.33698 0.03816 0.3599 0.03885 C 0.39549 0.05111 0.43941 0.03909 0.47691 0.03677 C 0.51632 0.02637 0.57882 0.03168 0.61702 0.03076 C 0.62518 0.02706 0.62014 0.02983 0.63091 0.02035 C 0.63247 0.01897 0.63542 0.01642 0.63542 0.01642 C 0.64288 0.00139 0.64184 -0.00185 0.64618 -0.0185 C 0.64809 -0.04972 0.65382 -0.08742 0.64011 -0.11494 C 0.63698 -0.13113 0.63542 -0.14708 0.63386 -0.16397 C 0.63334 -0.17553 0.63334 -0.18733 0.63247 -0.19889 C 0.63229 -0.20166 0.63091 -0.20698 0.63091 -0.20698 " pathEditMode="relative" ptsTypes="ffffffffffffffA">
                                      <p:cBhvr>
                                        <p:cTn id="6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148804" y="692696"/>
            <a:ext cx="484639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Подбери нужный знак</a:t>
            </a:r>
            <a:endParaRPr lang="ru-RU" sz="36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7784" y="1484784"/>
            <a:ext cx="5639601" cy="465502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9494" y="4941168"/>
            <a:ext cx="851697" cy="85169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2759" y="3361562"/>
            <a:ext cx="885166" cy="78918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2208" y="1844824"/>
            <a:ext cx="936104" cy="936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5425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8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22 -0.01456 C 0.02135 -0.00462 0.046 -0.00439 0.06962 -0.00231 C 0.08385 0.00417 0.09757 0.00764 0.11267 0.00995 C 0.12725 0.01666 0.11857 0.01365 0.13889 0.01619 C 0.15955 0.02174 0.1809 0.02105 0.20191 0.02637 C 0.28923 0.02544 0.33802 0.034 0.40798 0.02036 C 0.4158 0.01689 0.4217 0.01342 0.42951 0.01203 C 0.43958 0.01018 0.45017 0.00995 0.46041 0.00602 C 0.47187 0.00162 0.48073 -0.00948 0.49114 -0.01665 C 0.50521 -0.02682 0.51875 -0.04347 0.52951 -0.05966 C 0.53541 -0.06845 0.54166 -0.07469 0.54653 -0.08418 C 0.54982 -0.09759 0.54548 -0.08302 0.5526 -0.09643 C 0.55503 -0.10083 0.55642 -0.10615 0.55885 -0.11077 C 0.56076 -0.1184 0.56406 -0.12534 0.56493 -0.13344 C 0.56857 -0.16558 0.56979 -0.19565 0.57882 -0.22571 C 0.5835 -0.24098 0.5868 -0.25716 0.59114 -0.27266 C 0.59288 -0.27867 0.59566 -0.29116 0.59566 -0.29093 C 0.59791 -0.33395 0.59878 -0.36679 0.59722 -0.41211 C 0.59653 -0.42992 0.59496 -0.45467 0.58489 -0.46739 C 0.58229 -0.47918 0.57934 -0.47247 0.57569 -0.48172 " pathEditMode="relative" rAng="0" ptsTypes="fffffffffffffffffffA">
                                      <p:cBhvr>
                                        <p:cTn id="1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000" y="-2093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148804" y="692696"/>
            <a:ext cx="484639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Подбери нужный знак</a:t>
            </a:r>
            <a:endParaRPr lang="ru-RU" sz="36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3768" y="1484784"/>
            <a:ext cx="5830651" cy="472703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2029" y="1332171"/>
            <a:ext cx="866775" cy="12192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2029" y="4653136"/>
            <a:ext cx="866775" cy="12192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9642" y="2852936"/>
            <a:ext cx="899162" cy="13776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88237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8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27778E-6 4.16281E-7 C 0.06668 0.00138 0.13334 0.00162 0.20001 0.00393 C 0.22605 0.00485 0.25244 0.01202 0.27848 0.01434 C 0.30609 0.02428 0.28161 0.01642 0.33838 0.02243 C 0.3573 0.02428 0.36928 0.02752 0.39081 0.02867 C 0.40678 0.03561 0.42345 0.0333 0.43994 0.03885 C 0.47049 0.037 0.51529 0.04348 0.54619 0.02243 C 0.55036 0.01434 0.55348 0.00462 0.55852 -0.00208 C 0.56043 -0.00972 0.56147 -0.01596 0.56477 -0.02267 C 0.56754 -0.03562 0.56911 -0.0488 0.5724 -0.06152 C 0.57883 -0.1161 0.57553 -0.07933 0.57553 -0.1723 " pathEditMode="relative" ptsTypes="ffffffffffA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148804" y="692696"/>
            <a:ext cx="484639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Подбери нужный знак</a:t>
            </a:r>
            <a:endParaRPr lang="ru-RU" sz="36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7785" y="1556792"/>
            <a:ext cx="5756952" cy="468131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5102" y="1821698"/>
            <a:ext cx="813702" cy="81370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5102" y="4785627"/>
            <a:ext cx="885866" cy="88586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9012" y="3284984"/>
            <a:ext cx="865882" cy="864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6268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8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27778E-6 -5.92044E-6 C 0.0533 0.01826 0.0132 0.00971 0.1231 0.01433 C 0.13178 0.01364 0.1408 0.01456 0.14931 0.01225 C 0.15608 0.0104 0.15435 -0.01573 0.16008 -0.0266 C 0.15955 -0.03678 0.15938 -0.04719 0.15851 -0.05736 C 0.15799 -0.0643 0.15539 -0.07794 0.15539 -0.07794 " pathEditMode="relative" ptsTypes="fffffA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7493" y="4172650"/>
            <a:ext cx="2220541" cy="1753059"/>
          </a:xfrm>
          <a:prstGeom prst="rect">
            <a:avLst/>
          </a:prstGeom>
        </p:spPr>
      </p:pic>
      <p:pic>
        <p:nvPicPr>
          <p:cNvPr id="11" name="Picture 5"/>
          <p:cNvPicPr>
            <a:picLocks noChangeAspect="1" noChangeArrowheads="1"/>
          </p:cNvPicPr>
          <p:nvPr/>
        </p:nvPicPr>
        <p:blipFill>
          <a:blip r:embed="rId3" cstate="screen">
            <a:extLst/>
          </a:blip>
          <a:srcRect/>
          <a:stretch>
            <a:fillRect/>
          </a:stretch>
        </p:blipFill>
        <p:spPr bwMode="auto">
          <a:xfrm>
            <a:off x="1187624" y="733726"/>
            <a:ext cx="2772535" cy="207817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  <a:extLst/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0308" y="563724"/>
            <a:ext cx="1979888" cy="2418184"/>
          </a:xfrm>
          <a:prstGeom prst="rect">
            <a:avLst/>
          </a:prstGeom>
        </p:spPr>
      </p:pic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4626" y="3867621"/>
            <a:ext cx="2355267" cy="2363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Скругленный прямоугольник 1"/>
          <p:cNvSpPr/>
          <p:nvPr/>
        </p:nvSpPr>
        <p:spPr>
          <a:xfrm>
            <a:off x="107504" y="116632"/>
            <a:ext cx="4392488" cy="3168352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ru-RU" sz="2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Под этим знаком, как ни странно,</a:t>
            </a:r>
            <a:br>
              <a:rPr lang="ru-RU" sz="2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Все ждут чего-то постоянно.</a:t>
            </a:r>
            <a:br>
              <a:rPr lang="ru-RU" sz="2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Кто-то сидя, кто-то стоя…</a:t>
            </a:r>
            <a:br>
              <a:rPr lang="ru-RU" sz="2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Что за место здесь такое?</a:t>
            </a: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4644008" y="116632"/>
            <a:ext cx="4320480" cy="3168352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ru-RU" sz="2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Вот трёхглазый молодец.</a:t>
            </a:r>
          </a:p>
          <a:p>
            <a:pPr algn="ctr">
              <a:lnSpc>
                <a:spcPct val="150000"/>
              </a:lnSpc>
            </a:pPr>
            <a:r>
              <a:rPr lang="ru-RU" sz="2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До чего же он хитрец!</a:t>
            </a:r>
          </a:p>
          <a:p>
            <a:pPr algn="ctr">
              <a:lnSpc>
                <a:spcPct val="150000"/>
              </a:lnSpc>
            </a:pPr>
            <a:r>
              <a:rPr lang="ru-RU" sz="2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Кто откуда ни поедет,</a:t>
            </a:r>
          </a:p>
          <a:p>
            <a:pPr algn="ctr">
              <a:lnSpc>
                <a:spcPct val="150000"/>
              </a:lnSpc>
            </a:pPr>
            <a:r>
              <a:rPr lang="ru-RU" sz="2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Подмигнёт и тем, и этим</a:t>
            </a:r>
            <a:r>
              <a:rPr lang="ru-RU" sz="24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07504" y="3429000"/>
            <a:ext cx="4392488" cy="331236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ru-RU" sz="2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Я знаток дорожных правил,</a:t>
            </a:r>
          </a:p>
          <a:p>
            <a:pPr algn="ctr">
              <a:lnSpc>
                <a:spcPct val="150000"/>
              </a:lnSpc>
            </a:pPr>
            <a:r>
              <a:rPr lang="ru-RU" sz="2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Я машину здесь поставил,</a:t>
            </a:r>
          </a:p>
          <a:p>
            <a:pPr algn="ctr">
              <a:lnSpc>
                <a:spcPct val="150000"/>
              </a:lnSpc>
            </a:pPr>
            <a:r>
              <a:rPr lang="ru-RU" sz="2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На стоянку у ограды -</a:t>
            </a:r>
          </a:p>
          <a:p>
            <a:pPr algn="ctr">
              <a:lnSpc>
                <a:spcPct val="150000"/>
              </a:lnSpc>
            </a:pPr>
            <a:r>
              <a:rPr lang="ru-RU" sz="2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Отдыхать ей тоже надо.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644008" y="3429000"/>
            <a:ext cx="4320480" cy="331236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 полоскам черно-белым</a:t>
            </a:r>
          </a:p>
          <a:p>
            <a:pPr algn="ctr"/>
            <a:r>
              <a:rPr lang="ru-RU" sz="2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Пешеход шагает смело,</a:t>
            </a:r>
          </a:p>
          <a:p>
            <a:pPr algn="ctr"/>
            <a:r>
              <a:rPr lang="ru-RU" sz="2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Кто из вас ребята знает</a:t>
            </a:r>
          </a:p>
          <a:p>
            <a:pPr algn="ctr"/>
            <a:r>
              <a:rPr lang="ru-RU" sz="2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Знак о чем предупреждает?</a:t>
            </a:r>
          </a:p>
        </p:txBody>
      </p:sp>
    </p:spTree>
    <p:extLst>
      <p:ext uri="{BB962C8B-B14F-4D97-AF65-F5344CB8AC3E}">
        <p14:creationId xmlns:p14="http://schemas.microsoft.com/office/powerpoint/2010/main" val="710731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70">
          <a:fgClr>
            <a:srgbClr val="0070C0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660232" y="764704"/>
            <a:ext cx="2123728" cy="5400600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3" name="Овал 2"/>
          <p:cNvSpPr/>
          <p:nvPr/>
        </p:nvSpPr>
        <p:spPr>
          <a:xfrm>
            <a:off x="395536" y="1412776"/>
            <a:ext cx="1296144" cy="1296144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3179051" y="1332707"/>
            <a:ext cx="1358382" cy="1368152"/>
          </a:xfrm>
          <a:prstGeom prst="ellipse">
            <a:avLst/>
          </a:prstGeom>
          <a:solidFill>
            <a:schemeClr val="tx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4355976" y="3068960"/>
            <a:ext cx="1368152" cy="1368152"/>
          </a:xfrm>
          <a:prstGeom prst="ellips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2051720" y="3045176"/>
            <a:ext cx="1368152" cy="1368152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539552" y="5035907"/>
            <a:ext cx="1346448" cy="1346448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3858242" y="5013176"/>
            <a:ext cx="1358382" cy="1368152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43608" y="237213"/>
            <a:ext cx="6678488" cy="40011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Светофор растерял свои цвета, помоги ему найти их!</a:t>
            </a:r>
            <a:endParaRPr lang="ru-RU" sz="20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62278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2.83071E-6 C 0.03907 -0.02591 0.0007 -0.00209 0.11545 -0.00209 C 0.17743 -0.00209 0.23959 -0.00347 0.30157 -0.00417 C 0.32344 -0.00486 0.35469 0.00208 0.37552 -0.01642 C 0.37882 -0.02313 0.37969 -0.02938 0.3816 -0.03678 C 0.37969 -0.09297 0.38542 -0.07123 0.3724 -0.09621 C 0.3717 -0.10014 0.37101 -0.10963 0.36615 -0.11055 C 0.36337 -0.11101 0.35851 -0.10662 0.35851 -0.10662 " pathEditMode="relative" ptsTypes="fffffffA"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1.35985E-6 C 0.00312 -0.00301 0.00573 -0.00717 0.0092 -0.00902 C 0.01076 -0.00971 0.0125 -0.00995 0.01406 -0.0111 C 0.03038 -0.02359 0.01736 -0.01688 0.02795 -0.02197 C 0.03351 -0.02983 0.03993 -0.03539 0.0467 -0.04163 C 0.05399 -0.04834 0.04878 -0.04672 0.05434 -0.05458 C 0.05816 -0.05967 0.06042 -0.05944 0.06528 -0.06106 C 0.07309 -0.07169 0.0816 -0.07701 0.09028 -0.08511 C 0.09757 -0.10014 0.08889 -0.08534 0.09809 -0.09366 C 0.1 -0.09528 0.10104 -0.09829 0.10278 -0.10014 C 0.10955 -0.10754 0.11545 -0.11147 0.12135 -0.1198 C 0.12396 -0.12951 0.12864 -0.12882 0.13385 -0.13506 C 0.13715 -0.13876 0.13854 -0.14454 0.14167 -0.14801 C 0.14479 -0.15148 0.1493 -0.15148 0.1526 -0.15472 C 0.16233 -0.1642 0.15191 -0.15911 0.16337 -0.16328 C 0.17726 -0.17623 0.19062 -0.19033 0.20243 -0.20675 C 0.20399 -0.20884 0.20694 -0.20907 0.20868 -0.21115 C 0.22448 -0.22872 0.23594 -0.25278 0.2493 -0.27405 C 0.25278 -0.28862 0.26059 -0.29487 0.26944 -0.30227 C 0.27882 -0.31013 0.28819 -0.31823 0.29739 -0.32632 C 0.30243 -0.3365 0.30989 -0.34482 0.31788 -0.35014 C 0.32014 -0.36101 0.32222 -0.36517 0.32882 -0.37211 C 0.33472 -0.38483 0.32778 -0.37257 0.33802 -0.38275 C 0.33976 -0.3846 0.3408 -0.38784 0.34271 -0.38946 C 0.34965 -0.39639 0.35139 -0.39084 0.35833 -0.40241 C 0.36094 -0.4068 0.36267 -0.41189 0.36597 -0.41536 C 0.36788 -0.41836 0.37135 -0.41952 0.37396 -0.42183 C 0.37552 -0.42322 0.37673 -0.42461 0.37847 -0.42623 C 0.39757 -0.45028 0.38125 -0.43363 0.39878 -0.45028 C 0.40486 -0.45629 0.41024 -0.46207 0.41753 -0.46554 C 0.42292 -0.46832 0.43455 -0.47179 0.43455 -0.47156 C 0.45382 -0.49861 0.48646 -0.5155 0.5125 -0.52405 C 0.5434 -0.55273 0.60712 -0.54255 0.63108 -0.54371 C 0.66632 -0.55088 0.68316 -0.55227 0.72448 -0.55227 " pathEditMode="relative" rAng="0" ptsTypes="fffffffffffffffffffffffffffffffffA">
                                      <p:cBhvr>
                                        <p:cTn id="1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215" y="-2763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" dur="1000" autoRev="1" fill="remove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7" dur="1000" autoRev="1" fill="remove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8" dur="1000" autoRev="1" fill="remove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" dur="1000" autoRev="1" fill="remove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" dur="1000" autoRev="1" fill="remove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5" dur="1000" autoRev="1" fill="remove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6" dur="1000" autoRev="1" fill="remove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" dur="1000" autoRev="1" fill="remove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2" dur="100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3" dur="100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4" dur="100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5" dur="100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0052 -0.00346 0.00069 -0.00693 0.00156 -0.01017 C 0.00572 -0.02428 0.02378 -0.03191 0.03385 -0.03469 C 0.03697 -0.03746 0.03993 -0.04024 0.04305 -0.04301 C 0.04479 -0.04463 0.04583 -0.04787 0.04774 -0.04902 C 0.05503 -0.05319 0.07204 -0.05457 0.07847 -0.05527 C 0.08524 -0.06128 0.09218 -0.06336 0.1 -0.06544 C 0.1118 -0.07585 0.12638 -0.07631 0.1401 -0.0777 C 0.15225 -0.08603 0.16666 -0.08718 0.18003 -0.08996 C 0.20746 -0.10245 0.17309 -0.08741 0.19704 -0.0962 C 0.21302 -0.10198 0.22621 -0.111 0.24305 -0.1147 C 0.25468 -0.12234 0.26892 -0.12766 0.28159 -0.13112 C 0.28819 -0.13297 0.30156 -0.13506 0.30156 -0.13506 C 0.36822 -0.13413 0.43506 -0.13806 0.50156 -0.13112 C 0.50572 -0.13066 0.51979 -0.11864 0.52777 -0.11679 C 0.53194 -0.11332 0.53645 -0.11077 0.5401 -0.10638 C 0.54687 -0.09805 0.54756 -0.08556 0.55243 -0.07562 C 0.5552 -0.06359 0.55694 -0.05134 0.55694 -0.03885 " pathEditMode="relative" ptsTypes="fffffffffffffffffA">
                                      <p:cBhvr>
                                        <p:cTn id="4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260</TotalTime>
  <Words>113</Words>
  <Application>Microsoft Office PowerPoint</Application>
  <PresentationFormat>Экран (4:3)</PresentationFormat>
  <Paragraphs>26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3</vt:i4>
      </vt:variant>
      <vt:variant>
        <vt:lpstr>Заголовки слайдов</vt:lpstr>
      </vt:variant>
      <vt:variant>
        <vt:i4>10</vt:i4>
      </vt:variant>
    </vt:vector>
  </HeadingPairs>
  <TitlesOfParts>
    <vt:vector size="16" baseType="lpstr">
      <vt:lpstr>Arial</vt:lpstr>
      <vt:lpstr>Calibri</vt:lpstr>
      <vt:lpstr>Times New Roman</vt:lpstr>
      <vt:lpstr>Тема Office</vt:lpstr>
      <vt:lpstr>2_Тема Office</vt:lpstr>
      <vt:lpstr>1_Тема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Ирина</dc:creator>
  <cp:lastModifiedBy>paha</cp:lastModifiedBy>
  <cp:revision>32</cp:revision>
  <cp:lastPrinted>2023-03-14T07:12:45Z</cp:lastPrinted>
  <dcterms:created xsi:type="dcterms:W3CDTF">2016-02-06T21:49:21Z</dcterms:created>
  <dcterms:modified xsi:type="dcterms:W3CDTF">2023-03-14T07:13:58Z</dcterms:modified>
</cp:coreProperties>
</file>