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65" r:id="rId4"/>
    <p:sldId id="266" r:id="rId5"/>
    <p:sldId id="26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9" r:id="rId14"/>
    <p:sldId id="268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9" d="100"/>
          <a:sy n="59" d="100"/>
        </p:scale>
        <p:origin x="7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1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203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709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607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841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260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0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580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540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95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752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68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987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102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3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596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71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A6130A3-C00A-4FE8-94CE-E624898850D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1C395C4-F329-4109-8DE1-727CE8837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965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06672"/>
            <a:ext cx="9846129" cy="67513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6048" y="5608472"/>
            <a:ext cx="9528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Sightseeing of my native town</a:t>
            </a:r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78260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343" y="2677886"/>
            <a:ext cx="4066469" cy="29391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857" y="2498272"/>
            <a:ext cx="4487636" cy="29917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015376" y="1073221"/>
            <a:ext cx="7556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emorials to fallen soldiers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11328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013" y="1629664"/>
            <a:ext cx="6787243" cy="4522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962584" y="615208"/>
            <a:ext cx="35696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Eternal Flame</a:t>
            </a:r>
            <a:endParaRPr lang="ru-RU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0014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37" y="1306285"/>
            <a:ext cx="3505200" cy="23368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345" y="1237434"/>
            <a:ext cx="3608477" cy="24056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737" y="3643085"/>
            <a:ext cx="3929608" cy="25509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082349" y="1306285"/>
            <a:ext cx="3809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lot of parks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28827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419" y="2884380"/>
            <a:ext cx="3624943" cy="2718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54" y="989293"/>
            <a:ext cx="4187138" cy="2495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362" y="4243734"/>
            <a:ext cx="3233056" cy="1818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985679" y="989293"/>
            <a:ext cx="4302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ome fountains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23925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643" y="2308678"/>
            <a:ext cx="7670800" cy="3416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376281" y="860950"/>
            <a:ext cx="3308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kating rink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67413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121" y="2008414"/>
            <a:ext cx="6160336" cy="4112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764490" y="828292"/>
            <a:ext cx="43364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wimming pool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7085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814" y="2465614"/>
            <a:ext cx="5715000" cy="3214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17012" y="1024235"/>
            <a:ext cx="7329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tadiums and play grounds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40815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016" y="1094014"/>
            <a:ext cx="6493328" cy="432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351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7999" y="2738149"/>
            <a:ext cx="417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https://tur-ray.ru/borovichi-attractions.html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47999" y="401236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https://avatars.mds.yandex.net/get-zen_doc/1930013/pub_5fb92b70ccd7953aaa3a3cd6_5fc3a66e39eab6574d95ff42/scale_1200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47999" y="3375256"/>
            <a:ext cx="5779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https://www.tourprom.ru/country/russia/borovichi/all_attr/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92242" y="1219267"/>
            <a:ext cx="56909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Использованные источники: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8481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4" y="843642"/>
            <a:ext cx="5121726" cy="3414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686" y="974270"/>
            <a:ext cx="5121728" cy="3414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966198" y="4551206"/>
            <a:ext cx="6128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old wooden buildings</a:t>
            </a:r>
            <a:endParaRPr lang="ru-RU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371749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214" y="898072"/>
            <a:ext cx="5497286" cy="35922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457487" y="4779806"/>
            <a:ext cx="6732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Beleliubsky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arch bridge.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33458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77" y="1320577"/>
            <a:ext cx="4816414" cy="2917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612" y="1963148"/>
            <a:ext cx="4572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39577" y="4303262"/>
            <a:ext cx="3859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new bridges</a:t>
            </a:r>
            <a:endParaRPr lang="ru-RU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9378" y="5148943"/>
            <a:ext cx="43273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suspension bridges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28067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620" y="1015774"/>
            <a:ext cx="5487036" cy="36705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2813369" y="4255572"/>
            <a:ext cx="6489084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wooden railway station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50803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527" y="683435"/>
            <a:ext cx="6290352" cy="4198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809865" y="4882245"/>
            <a:ext cx="4898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lot of museums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57896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71" y="627949"/>
            <a:ext cx="4139294" cy="2759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624" y="963386"/>
            <a:ext cx="5125176" cy="34187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354" y="3052040"/>
            <a:ext cx="4185920" cy="3139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139203" y="4861339"/>
            <a:ext cx="419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any churches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95056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8" y="1817551"/>
            <a:ext cx="5323115" cy="3184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43" y="1030741"/>
            <a:ext cx="5252357" cy="2954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919843" y="5122706"/>
            <a:ext cx="8967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 monastery of the 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oly 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pirit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87676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784" y="1048619"/>
            <a:ext cx="4045459" cy="2696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86" y="1859642"/>
            <a:ext cx="2514600" cy="3771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706" y="1322614"/>
            <a:ext cx="2634343" cy="39515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877245" y="491617"/>
            <a:ext cx="36774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monuments to</a:t>
            </a:r>
            <a:endParaRPr lang="ru-RU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99457" y="5402942"/>
            <a:ext cx="2420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Suvorov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4021" y="5169877"/>
            <a:ext cx="1756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Kirov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2784" y="3604149"/>
            <a:ext cx="23567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Pushkin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53090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147</TotalTime>
  <Words>74</Words>
  <Application>Microsoft Office PowerPoint</Application>
  <PresentationFormat>Широкоэкранный</PresentationFormat>
  <Paragraphs>25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</dc:creator>
  <cp:lastModifiedBy>Dima</cp:lastModifiedBy>
  <cp:revision>15</cp:revision>
  <dcterms:created xsi:type="dcterms:W3CDTF">2021-08-20T12:49:29Z</dcterms:created>
  <dcterms:modified xsi:type="dcterms:W3CDTF">2021-08-20T15:51:49Z</dcterms:modified>
</cp:coreProperties>
</file>