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2" r:id="rId7"/>
    <p:sldId id="270" r:id="rId8"/>
    <p:sldId id="261" r:id="rId9"/>
    <p:sldId id="273" r:id="rId10"/>
    <p:sldId id="263" r:id="rId11"/>
    <p:sldId id="264" r:id="rId12"/>
    <p:sldId id="265" r:id="rId13"/>
    <p:sldId id="266" r:id="rId14"/>
    <p:sldId id="271" r:id="rId15"/>
    <p:sldId id="272" r:id="rId16"/>
    <p:sldId id="268" r:id="rId17"/>
    <p:sldId id="269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2C16"/>
    <a:srgbClr val="0C788E"/>
    <a:srgbClr val="006666"/>
    <a:srgbClr val="54381C"/>
    <a:srgbClr val="A50021"/>
    <a:srgbClr val="FFFFA3"/>
    <a:srgbClr val="E6E6C4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68" d="100"/>
          <a:sy n="68" d="100"/>
        </p:scale>
        <p:origin x="137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2371D-975D-4F1F-8340-9B7DA0E6EAB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A16BD-00F3-49A2-8C08-AA62CA913D4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43A21-40BF-4092-8BC5-32DDFB3BCAA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7336B-EBC8-4EA5-A14F-D1EBC11B886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A2922-0C74-4E23-83E9-3E28F0A2231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5F058-AFD8-45B2-A9EA-7581F8A6782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2AD27-57DB-4ABD-8FAF-080C94EBD81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4ACA5-CE3C-4471-8B67-09CE9E866E7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1DCE33-049F-42A1-BDEF-4F9857C7E0B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E8209-A63F-4821-923E-E3AAB8FF102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2AC80-021A-4EC5-993E-EAF157220D9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346B73-D185-4C1B-92A0-2D3537CE06E7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soloby.ru/426947/%D0%B1%D0%B5%D0%B7%D0%BD%D1%80%D0%B0%D0%B2%D1%81%D1%82%D0%B2%D0%B5%D0%BD%D0%BD%D0%BE%D0%BC-%D0%B8%D0%B7%D0%BE%D0%B1%D1%80%D0%B5%D1%82%D0%B5%D0%BD%D0%B8%D1%8F-%D1%83%D0%B2%D0%B5%D0%BB%D0%B8%D1%87%D0%B8%D0%B2%D0%B0%D1%8E%D1%89%D0%B8%D0%B5-%D0%BD%D0%B5%D1%81%D0%BE%D0%BC%D0%BD%D0%B5%D0%BD%D0%BD%D0%BE%D0%B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2771800" y="3860800"/>
            <a:ext cx="5992373" cy="647700"/>
          </a:xfrm>
        </p:spPr>
        <p:txBody>
          <a:bodyPr/>
          <a:lstStyle/>
          <a:p>
            <a:r>
              <a:rPr lang="ru-RU" sz="2800" b="1" dirty="0">
                <a:solidFill>
                  <a:schemeClr val="bg1"/>
                </a:solidFill>
              </a:rPr>
              <a:t>Мастер-класс 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«Мобильные технологии на уроке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английского языка»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2217" name="Rectangle 169"/>
          <p:cNvSpPr>
            <a:spLocks noChangeArrowheads="1"/>
          </p:cNvSpPr>
          <p:nvPr/>
        </p:nvSpPr>
        <p:spPr bwMode="auto">
          <a:xfrm>
            <a:off x="4716463" y="5084763"/>
            <a:ext cx="4103687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</a:rPr>
              <a:t>Дядикова Жанна Владимировна,</a:t>
            </a:r>
            <a:br>
              <a:rPr lang="en-US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учитель английского языка, советник </a:t>
            </a:r>
            <a:r>
              <a:rPr lang="ru-RU" sz="1600" b="1">
                <a:solidFill>
                  <a:schemeClr val="bg1"/>
                </a:solidFill>
              </a:rPr>
              <a:t>директора по воспитанию </a:t>
            </a:r>
            <a:r>
              <a:rPr lang="ru-RU" sz="1600" b="1" dirty="0">
                <a:solidFill>
                  <a:schemeClr val="bg1"/>
                </a:solidFill>
              </a:rPr>
              <a:t>и взаимодействию с детскими и общественными объединениями</a:t>
            </a:r>
            <a:endParaRPr lang="es-ES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50A575-64D0-426D-B796-77CB49EBE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«</a:t>
            </a:r>
            <a:r>
              <a:rPr lang="en-US" b="1" dirty="0"/>
              <a:t>Flashcards</a:t>
            </a:r>
            <a:r>
              <a:rPr lang="ru-RU" b="1" dirty="0"/>
              <a:t>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C8561B-88B3-4E66-8ADC-0E7B9600F4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31451"/>
            <a:ext cx="1987008" cy="452596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98B99C-CAEC-4674-88A8-6E1B606D1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772293"/>
            <a:ext cx="2012980" cy="458512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FFB3709-DDCF-4D56-9E11-8A4D6CB35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3" y="2204864"/>
            <a:ext cx="3465861" cy="346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055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FFF7644-88B9-41FB-B626-E119A75629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543" y="1810188"/>
            <a:ext cx="2093257" cy="452596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FD0E08-23BE-4ADA-B719-EC751E628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371" y="1810188"/>
            <a:ext cx="2114550" cy="4572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E65CA1-6E62-4B41-8373-71C6AD7F2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7" y="1843728"/>
            <a:ext cx="2114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76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BDD1A8-42A5-4C15-B470-704302ACB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321B61B-04BE-4163-88BE-32782D38AC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46" y="1874493"/>
            <a:ext cx="2036683" cy="481054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4DB189-A554-456F-A5C2-B8E19EFA2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801238"/>
            <a:ext cx="2191122" cy="48691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0512EC5-B996-4FE8-8E8C-2039A8A43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01238"/>
            <a:ext cx="2191122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69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8F370-106B-4DEE-9EBE-BABBC375A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 main idea of the text</a:t>
            </a:r>
            <a:b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Главная мысль текста)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9A6D503-11F4-4469-A7C6-887984AB33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49" y="1846780"/>
            <a:ext cx="4184301" cy="410445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BDBE92-234C-47DD-BB3B-E80109D1C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701" y="1844824"/>
            <a:ext cx="37147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70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4C7D4-6A0C-412A-9244-A7C2C401E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 err="1">
                <a:solidFill>
                  <a:srgbClr val="000000"/>
                </a:solidFill>
                <a:effectLst/>
                <a:latin typeface="-apple-system"/>
              </a:rPr>
              <a:t>Lexilize</a:t>
            </a:r>
            <a:r>
              <a:rPr lang="ru-RU" b="1" i="0" dirty="0">
                <a:solidFill>
                  <a:srgbClr val="000000"/>
                </a:solidFill>
                <a:effectLst/>
                <a:latin typeface="-apple-system"/>
              </a:rPr>
              <a:t> </a:t>
            </a:r>
            <a:r>
              <a:rPr lang="en-US" b="1" i="0" dirty="0">
                <a:solidFill>
                  <a:srgbClr val="000000"/>
                </a:solidFill>
                <a:effectLst/>
                <a:latin typeface="-apple-system"/>
              </a:rPr>
              <a:t>Flashcards</a:t>
            </a:r>
            <a:br>
              <a:rPr lang="en-US" b="1" i="0" dirty="0">
                <a:solidFill>
                  <a:srgbClr val="000000"/>
                </a:solidFill>
                <a:effectLst/>
                <a:latin typeface="-apple-system"/>
              </a:rPr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146A674-FAED-4063-850E-25B988123C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32856"/>
            <a:ext cx="3361533" cy="336153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4E8A64-9020-45FB-AEB0-A1F9959E80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33143"/>
            <a:ext cx="3361246" cy="336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992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D5132AA-32ED-4B9A-A569-93424F5479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1"/>
            <a:ext cx="2673810" cy="635793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7E295A-03E2-411A-965D-2EEC79B34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24" y="0"/>
            <a:ext cx="2791289" cy="63579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83F0BDE-FE3B-4E34-A017-940A75E082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738" y="0"/>
            <a:ext cx="2622954" cy="635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676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DD6254-0FB7-41C3-98A6-4984C911F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C231F006-7E86-4E94-AE7C-42520A5087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0635"/>
            <a:ext cx="2870056" cy="324036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D2D21D-35ED-43E1-ABF0-46B12182E5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94" y="2420635"/>
            <a:ext cx="2896612" cy="26866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5CFA76-818E-466B-AE9F-6C11AA80A6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518" y="2420635"/>
            <a:ext cx="2928014" cy="296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1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8E910B-9611-4A38-A849-37359143C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50" y="332656"/>
            <a:ext cx="8229600" cy="1143000"/>
          </a:xfrm>
        </p:spPr>
        <p:txBody>
          <a:bodyPr/>
          <a:lstStyle/>
          <a:p>
            <a:pPr marL="347345" indent="347345">
              <a:spcBef>
                <a:spcPts val="430"/>
              </a:spcBef>
            </a:pPr>
            <a:r>
              <a:rPr lang="ru-RU" sz="2400" b="1" i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Компьютер выдает только то, что в него ввели.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i="1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Секрет успеха – не информация, а люди.</a:t>
            </a:r>
            <a:br>
              <a:rPr lang="ru-RU" sz="2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</a:t>
            </a:r>
            <a:r>
              <a:rPr lang="ru-RU" sz="2400" b="1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Якокка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292C9D-3A3C-4FD8-A6D9-37F3E77A2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/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Мобильные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приложения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смартфоны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никогда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заменят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могут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являться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эффективными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помощниками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позволяющие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повысить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эффективность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Конечно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нельзя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утверждать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приложений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поможет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решению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всех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обучении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иностранному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языку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уверенностью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сказать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изучению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иностранного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возрастет</a:t>
            </a:r>
            <a:r>
              <a:rPr lang="ru-RU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19423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24A6B6-3F94-4FF7-AC59-C2DAF76EB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Готовность обучающихся к работе с мобильными устройствами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7396114-33FA-4730-AD53-FD2AE2AE1C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16832"/>
            <a:ext cx="5802516" cy="4525963"/>
          </a:xfrm>
        </p:spPr>
      </p:pic>
    </p:spTree>
    <p:extLst>
      <p:ext uri="{BB962C8B-B14F-4D97-AF65-F5344CB8AC3E}">
        <p14:creationId xmlns:p14="http://schemas.microsoft.com/office/powerpoint/2010/main" val="603667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A3B2D-3C03-4AC5-8349-A35A2DCD0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3628"/>
            <a:ext cx="8229600" cy="1134010"/>
          </a:xfrm>
        </p:spPr>
        <p:txBody>
          <a:bodyPr/>
          <a:lstStyle/>
          <a:p>
            <a:r>
              <a:rPr lang="ru-RU" sz="4000" b="1" dirty="0"/>
              <a:t>Мобильное устройство </a:t>
            </a:r>
            <a:r>
              <a:rPr lang="en-US" sz="4000" b="1" dirty="0"/>
              <a:t>:</a:t>
            </a:r>
            <a:r>
              <a:rPr lang="ru-RU" sz="4000" b="1" dirty="0"/>
              <a:t> добрый или злой инструмент</a:t>
            </a:r>
            <a:r>
              <a:rPr lang="ru-RU" b="1" dirty="0"/>
              <a:t>?!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3125568-059D-4466-8189-DD399029A9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011" y="4879059"/>
            <a:ext cx="1728192" cy="1695313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E97B2D3-6370-4E2B-98CD-1EC15B8CE6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556" y="1844823"/>
            <a:ext cx="3976444" cy="303423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6F8C983-0A10-45FE-9BCE-8B201995C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027"/>
            <a:ext cx="4563958" cy="303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97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79912" y="2060848"/>
            <a:ext cx="5266928" cy="4797152"/>
          </a:xfrm>
        </p:spPr>
        <p:txBody>
          <a:bodyPr/>
          <a:lstStyle/>
          <a:p>
            <a:r>
              <a:rPr lang="ru-RU" sz="2800" b="0" i="0" u="none" strike="noStrike" dirty="0">
                <a:effectLst/>
                <a:latin typeface="Open Sans" panose="020B0606030504020204" pitchFamily="34" charset="0"/>
                <a:hlinkClick r:id="rId2"/>
              </a:rPr>
              <a:t>Л. Н. Толстой писал: «В безнравственном обществе все изобретения, увеличивающие власть человека над природою, — не только не блага, но несомненное и очевидное зло».</a:t>
            </a:r>
            <a:endParaRPr lang="ru-RU" sz="2800" b="0" i="0" dirty="0">
              <a:effectLst/>
              <a:latin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EA8744-389E-428C-9238-1037E8181C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90" y="1916832"/>
            <a:ext cx="3315832" cy="45052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DD6254-0FB7-41C3-98A6-4984C911F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Информация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C231F006-7E86-4E94-AE7C-42520A5087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72" y="2204864"/>
            <a:ext cx="2870056" cy="3240360"/>
          </a:xfrm>
        </p:spPr>
      </p:pic>
    </p:spTree>
    <p:extLst>
      <p:ext uri="{BB962C8B-B14F-4D97-AF65-F5344CB8AC3E}">
        <p14:creationId xmlns:p14="http://schemas.microsoft.com/office/powerpoint/2010/main" val="1532553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50429BA-C70A-466E-A5BC-2414314F04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44000" cy="5076260"/>
          </a:xfrm>
        </p:spPr>
      </p:pic>
    </p:spTree>
    <p:extLst>
      <p:ext uri="{BB962C8B-B14F-4D97-AF65-F5344CB8AC3E}">
        <p14:creationId xmlns:p14="http://schemas.microsoft.com/office/powerpoint/2010/main" val="2759518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64353-93EA-4450-B3D6-612C28974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AnswerGarden</a:t>
            </a:r>
            <a:br>
              <a:rPr lang="en-US" dirty="0"/>
            </a:br>
            <a:r>
              <a:rPr lang="ru-RU" sz="2800" dirty="0"/>
              <a:t>Чем могут быть полезны мобильные устройства на уроках?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04639A3-01A0-4D86-B82F-2F560650D9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3345235" cy="3345235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A655E2-1AFB-4CBF-BEA1-179804402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916832"/>
            <a:ext cx="4443958" cy="444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20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637AD-2DF8-491B-AC9B-845D89CEB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4FB241E-B807-408B-9BFD-71A39D9AD0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68" y="16378"/>
            <a:ext cx="8545304" cy="6566984"/>
          </a:xfrm>
        </p:spPr>
      </p:pic>
    </p:spTree>
    <p:extLst>
      <p:ext uri="{BB962C8B-B14F-4D97-AF65-F5344CB8AC3E}">
        <p14:creationId xmlns:p14="http://schemas.microsoft.com/office/powerpoint/2010/main" val="720253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6F764-F905-4A70-BAE4-BD6A08E0B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9737E21-D137-4DEA-8746-91D3C2601F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3454"/>
            <a:ext cx="9144000" cy="5034546"/>
          </a:xfrm>
        </p:spPr>
      </p:pic>
    </p:spTree>
    <p:extLst>
      <p:ext uri="{BB962C8B-B14F-4D97-AF65-F5344CB8AC3E}">
        <p14:creationId xmlns:p14="http://schemas.microsoft.com/office/powerpoint/2010/main" val="3821308673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10009</TotalTime>
  <Words>187</Words>
  <Application>Microsoft Office PowerPoint</Application>
  <PresentationFormat>Экран (4:3)</PresentationFormat>
  <Paragraphs>12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-apple-system</vt:lpstr>
      <vt:lpstr>Arial</vt:lpstr>
      <vt:lpstr>Calibri</vt:lpstr>
      <vt:lpstr>Open Sans</vt:lpstr>
      <vt:lpstr>Times New Roman</vt:lpstr>
      <vt:lpstr>Diseño predeterminado</vt:lpstr>
      <vt:lpstr>Мастер-класс  «Мобильные технологии на уроке английского языка»</vt:lpstr>
      <vt:lpstr>Готовность обучающихся к работе с мобильными устройствами</vt:lpstr>
      <vt:lpstr>Мобильное устройство : добрый или злой инструмент?!</vt:lpstr>
      <vt:lpstr>Презентация PowerPoint</vt:lpstr>
      <vt:lpstr>Информация</vt:lpstr>
      <vt:lpstr>Презентация PowerPoint</vt:lpstr>
      <vt:lpstr>AnswerGarden Чем могут быть полезны мобильные устройства на уроках?</vt:lpstr>
      <vt:lpstr>Презентация PowerPoint</vt:lpstr>
      <vt:lpstr>Презентация PowerPoint</vt:lpstr>
      <vt:lpstr>«Flashcards»</vt:lpstr>
      <vt:lpstr>Презентация PowerPoint</vt:lpstr>
      <vt:lpstr>Презентация PowerPoint</vt:lpstr>
      <vt:lpstr>The main idea of the text (Главная мысль текста)</vt:lpstr>
      <vt:lpstr>Lexilize Flashcards </vt:lpstr>
      <vt:lpstr>Презентация PowerPoint</vt:lpstr>
      <vt:lpstr>Презентация PowerPoint</vt:lpstr>
      <vt:lpstr>Компьютер выдает только то, что в него ввели. Секрет успеха – не информация, а люди.                                                                       Ли Якокка 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Жанна Дядикова</cp:lastModifiedBy>
  <cp:revision>835</cp:revision>
  <dcterms:created xsi:type="dcterms:W3CDTF">2010-05-23T14:28:12Z</dcterms:created>
  <dcterms:modified xsi:type="dcterms:W3CDTF">2023-03-13T20:46:47Z</dcterms:modified>
</cp:coreProperties>
</file>