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70" r:id="rId6"/>
    <p:sldId id="263" r:id="rId7"/>
    <p:sldId id="260" r:id="rId8"/>
    <p:sldId id="262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5455" autoAdjust="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B1C6BB-1809-47C4-80B7-60C593B2CA2D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6CE3B7-2C86-4F1E-81E3-B2526377B6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6CE3B7-2C86-4F1E-81E3-B2526377B607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1357298"/>
            <a:ext cx="6672282" cy="3071834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</a:rPr>
              <a:t>“Sights of the native town </a:t>
            </a:r>
            <a:r>
              <a:rPr lang="en-US" sz="4000" dirty="0" err="1" smtClean="0">
                <a:solidFill>
                  <a:schemeClr val="accent1">
                    <a:lumMod val="75000"/>
                  </a:schemeClr>
                </a:solidFill>
              </a:rPr>
              <a:t>Berezovskiy</a:t>
            </a:r>
            <a:r>
              <a:rPr lang="en-US" sz="4400" dirty="0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4000" dirty="0" smtClean="0"/>
              <a:t> 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дерево-года-1400x932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0043" r="20043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388" y="285728"/>
            <a:ext cx="2214578" cy="5286412"/>
          </a:xfrm>
        </p:spPr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 algn="ctr"/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Monument tree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en-US" sz="1400" dirty="0" smtClean="0"/>
              <a:t>One of the most interesting and unusual monuments of our town is Siberian cedar which grows on the street Nizhny </a:t>
            </a:r>
            <a:r>
              <a:rPr lang="en-US" sz="1400" dirty="0" err="1" smtClean="0"/>
              <a:t>Barzas</a:t>
            </a:r>
            <a:r>
              <a:rPr lang="en-US" sz="1400" dirty="0" smtClean="0"/>
              <a:t>. In 2012 the cedar was given the status of a</a:t>
            </a:r>
            <a:r>
              <a:rPr lang="ru-RU" sz="1400" dirty="0" smtClean="0"/>
              <a:t> </a:t>
            </a:r>
            <a:r>
              <a:rPr lang="en-US" sz="1400" dirty="0" smtClean="0"/>
              <a:t>"Monument of wildlife". It became the first monument of nature in Siberia. </a:t>
            </a:r>
            <a:endParaRPr lang="ru-RU" sz="1400" dirty="0" smtClean="0"/>
          </a:p>
          <a:p>
            <a:r>
              <a:rPr lang="ru-RU" sz="1400" dirty="0" smtClean="0"/>
              <a:t> </a:t>
            </a:r>
            <a:r>
              <a:rPr lang="en-US" sz="1400" dirty="0" smtClean="0"/>
              <a:t>The height of the cedar is18 meters, the tree has an original trunk and spreading crown. </a:t>
            </a:r>
          </a:p>
          <a:p>
            <a:r>
              <a:rPr lang="en-US" sz="1400" dirty="0" smtClean="0"/>
              <a:t>Scientists consider that the tree is more than a hundred years old. This means that it witnessed many important historical events. Many legends are connected with Cedar. There is a popular </a:t>
            </a:r>
            <a:r>
              <a:rPr lang="en-US" sz="1400" dirty="0" err="1" smtClean="0"/>
              <a:t>superstion</a:t>
            </a:r>
            <a:r>
              <a:rPr lang="en-US" sz="1400" dirty="0" smtClean="0"/>
              <a:t>: if a man cuts down the cedar, he will be unhappy.</a:t>
            </a:r>
          </a:p>
          <a:p>
            <a:endParaRPr lang="en-US" sz="14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Айболит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6292" r="16292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00826" y="285728"/>
            <a:ext cx="2071702" cy="4956048"/>
          </a:xfrm>
        </p:spPr>
        <p:txBody>
          <a:bodyPr/>
          <a:lstStyle/>
          <a:p>
            <a:pPr algn="ctr"/>
            <a:r>
              <a:rPr lang="en-US" sz="1400" b="1" i="1" dirty="0" smtClean="0">
                <a:solidFill>
                  <a:schemeClr val="accent2">
                    <a:lumMod val="75000"/>
                  </a:schemeClr>
                </a:solidFill>
              </a:rPr>
              <a:t>Doctor </a:t>
            </a:r>
            <a:r>
              <a:rPr lang="en-US" sz="1400" b="1" i="1" dirty="0" err="1" smtClean="0">
                <a:solidFill>
                  <a:schemeClr val="accent2">
                    <a:lumMod val="75000"/>
                  </a:schemeClr>
                </a:solidFill>
              </a:rPr>
              <a:t>Aibolit</a:t>
            </a:r>
            <a:endParaRPr lang="en-US" sz="1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 smtClean="0"/>
          </a:p>
          <a:p>
            <a:r>
              <a:rPr lang="en-US" sz="1400" b="1" dirty="0" smtClean="0"/>
              <a:t>The town of  </a:t>
            </a:r>
            <a:r>
              <a:rPr lang="en-US" sz="1400" b="1" dirty="0" err="1" smtClean="0"/>
              <a:t>Berezovskiy</a:t>
            </a:r>
            <a:r>
              <a:rPr lang="en-US" sz="1400" b="1" dirty="0" smtClean="0"/>
              <a:t> is decorated with many small original sculptures. One of them is a sculpture of Doctor </a:t>
            </a:r>
            <a:r>
              <a:rPr lang="en-US" sz="1400" b="1" dirty="0" err="1" smtClean="0"/>
              <a:t>Aibolit</a:t>
            </a:r>
            <a:r>
              <a:rPr lang="en-US" sz="1400" b="1" dirty="0" smtClean="0"/>
              <a:t>, who sits on a huge whale. The sculpture is located next to the </a:t>
            </a:r>
            <a:r>
              <a:rPr lang="en-US" sz="1400" b="1" dirty="0" err="1" smtClean="0"/>
              <a:t>Berezovskiy</a:t>
            </a:r>
            <a:r>
              <a:rPr lang="en-US" sz="1400" b="1" dirty="0" smtClean="0"/>
              <a:t> town hospital. Its author </a:t>
            </a:r>
            <a:r>
              <a:rPr lang="en-US" sz="1400" b="1" dirty="0" err="1" smtClean="0"/>
              <a:t>Arkady</a:t>
            </a:r>
            <a:r>
              <a:rPr lang="en-US" sz="1400" b="1" dirty="0" smtClean="0"/>
              <a:t> </a:t>
            </a:r>
            <a:r>
              <a:rPr lang="en-US" sz="1400" b="1" dirty="0" err="1" smtClean="0"/>
              <a:t>Kupriyanov</a:t>
            </a:r>
            <a:r>
              <a:rPr lang="en-US" sz="1400" b="1" dirty="0" smtClean="0"/>
              <a:t>.</a:t>
            </a:r>
            <a:endParaRPr lang="ru-RU" sz="1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idx="2"/>
          </p:nvPr>
        </p:nvSpPr>
        <p:spPr>
          <a:xfrm>
            <a:off x="6500826" y="274320"/>
            <a:ext cx="1838502" cy="5297820"/>
          </a:xfrm>
        </p:spPr>
        <p:txBody>
          <a:bodyPr>
            <a:normAutofit/>
          </a:bodyPr>
          <a:lstStyle/>
          <a:p>
            <a:pPr algn="ctr"/>
            <a:r>
              <a:rPr lang="en-US" sz="1400" b="1" i="1" dirty="0" smtClean="0">
                <a:solidFill>
                  <a:schemeClr val="accent2">
                    <a:lumMod val="75000"/>
                  </a:schemeClr>
                </a:solidFill>
              </a:rPr>
              <a:t>Monument to electrician</a:t>
            </a:r>
            <a:endParaRPr lang="ru-RU" sz="1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 smtClean="0"/>
          </a:p>
          <a:p>
            <a:r>
              <a:rPr lang="en-US" sz="1400" dirty="0" smtClean="0"/>
              <a:t>In 2009, a sculpture composition devoted to an electrician who is spinning a light bulb appeared in the town.</a:t>
            </a:r>
          </a:p>
          <a:p>
            <a:r>
              <a:rPr lang="en-US" sz="1400" dirty="0" smtClean="0"/>
              <a:t>There is a belief that if you want to be photographed  near the monument, you should say "Let there be light." And then the electricity will be all right.</a:t>
            </a:r>
            <a:endParaRPr lang="ru-RU" sz="1400" dirty="0"/>
          </a:p>
        </p:txBody>
      </p:sp>
      <p:pic>
        <p:nvPicPr>
          <p:cNvPr id="5" name="Содержимое 4" descr="электрик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751284" y="274638"/>
            <a:ext cx="4745831" cy="6327775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Текст 20"/>
          <p:cNvSpPr>
            <a:spLocks noGrp="1"/>
          </p:cNvSpPr>
          <p:nvPr>
            <p:ph type="body" idx="2"/>
          </p:nvPr>
        </p:nvSpPr>
        <p:spPr>
          <a:xfrm>
            <a:off x="6429388" y="571480"/>
            <a:ext cx="1909940" cy="5000660"/>
          </a:xfrm>
        </p:spPr>
        <p:txBody>
          <a:bodyPr>
            <a:normAutofit fontScale="92500"/>
          </a:bodyPr>
          <a:lstStyle/>
          <a:p>
            <a:pPr algn="ctr"/>
            <a:r>
              <a:rPr lang="en-US" sz="1400" b="1" i="1" dirty="0" smtClean="0">
                <a:solidFill>
                  <a:schemeClr val="accent2">
                    <a:lumMod val="75000"/>
                  </a:schemeClr>
                </a:solidFill>
              </a:rPr>
              <a:t>Monument to the newly married couple</a:t>
            </a:r>
            <a:endParaRPr lang="ru-RU" sz="1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1400" dirty="0" err="1" smtClean="0"/>
              <a:t>Berezovskiy</a:t>
            </a:r>
            <a:r>
              <a:rPr lang="en-US" sz="1400" dirty="0" smtClean="0"/>
              <a:t> is a young town. Not only because it is younger than many other towns of </a:t>
            </a:r>
            <a:r>
              <a:rPr lang="en-US" sz="1400" dirty="0" err="1" smtClean="0"/>
              <a:t>Kuzbass</a:t>
            </a:r>
            <a:r>
              <a:rPr lang="en-US" sz="1400" dirty="0" smtClean="0"/>
              <a:t>. The middle age of population is 36 years.</a:t>
            </a:r>
            <a:r>
              <a:rPr lang="ru-RU" sz="1400" dirty="0" smtClean="0"/>
              <a:t> </a:t>
            </a:r>
            <a:r>
              <a:rPr lang="en-US" sz="1400" dirty="0" smtClean="0"/>
              <a:t>That is why there are so many lovers and young families in our town.</a:t>
            </a:r>
            <a:endParaRPr lang="ru-RU" sz="1400" dirty="0" smtClean="0"/>
          </a:p>
          <a:p>
            <a:r>
              <a:rPr lang="en-US" sz="1400" dirty="0" smtClean="0"/>
              <a:t>The monument to the newly married couple  appeared not so long ago in 2008. It is located in </a:t>
            </a:r>
            <a:r>
              <a:rPr lang="en-US" sz="1400" dirty="0" err="1" smtClean="0"/>
              <a:t>Molodyezhny</a:t>
            </a:r>
            <a:r>
              <a:rPr lang="en-US" sz="1400" dirty="0" smtClean="0"/>
              <a:t> Boulevard</a:t>
            </a:r>
            <a:r>
              <a:rPr lang="ru-RU" sz="1400" dirty="0" smtClean="0"/>
              <a:t>. </a:t>
            </a:r>
            <a:r>
              <a:rPr lang="en-US" sz="1400" dirty="0" smtClean="0"/>
              <a:t> Its author is Valery </a:t>
            </a:r>
            <a:r>
              <a:rPr lang="en-US" sz="1400" dirty="0" err="1" smtClean="0"/>
              <a:t>Vavilin</a:t>
            </a:r>
            <a:r>
              <a:rPr lang="en-US" sz="1400" dirty="0" smtClean="0"/>
              <a:t>.</a:t>
            </a:r>
            <a:r>
              <a:rPr lang="ru-RU" sz="1400" dirty="0" smtClean="0"/>
              <a:t> </a:t>
            </a:r>
            <a:r>
              <a:rPr lang="en-US" sz="1400" dirty="0" smtClean="0"/>
              <a:t>The sculpture symbolizes youth, love and energy</a:t>
            </a:r>
            <a:r>
              <a:rPr lang="en-US" dirty="0" smtClean="0"/>
              <a:t>.</a:t>
            </a:r>
            <a:endParaRPr lang="ru-RU" dirty="0" smtClean="0"/>
          </a:p>
        </p:txBody>
      </p:sp>
      <p:pic>
        <p:nvPicPr>
          <p:cNvPr id="22" name="Содержимое 21" descr="влюбленные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871537" y="671513"/>
            <a:ext cx="4505325" cy="55340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14545" y="2143117"/>
            <a:ext cx="6280167" cy="85725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    </a:t>
            </a:r>
            <a:r>
              <a:rPr lang="en-US" dirty="0" smtClean="0">
                <a:solidFill>
                  <a:srgbClr val="FF0000"/>
                </a:solidFill>
              </a:rPr>
              <a:t>Thank you for your attention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b="1" dirty="0" err="1" smtClean="0">
                <a:solidFill>
                  <a:schemeClr val="accent1">
                    <a:lumMod val="75000"/>
                  </a:schemeClr>
                </a:solidFill>
              </a:rPr>
              <a:t>Berezovskiy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</a:rPr>
              <a:t>is our native town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US" sz="2000" b="1" dirty="0" err="1" smtClean="0">
                <a:solidFill>
                  <a:schemeClr val="tx1"/>
                </a:solidFill>
              </a:rPr>
              <a:t>Berezovskiy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en-US" sz="2000" b="1" dirty="0" smtClean="0">
                <a:solidFill>
                  <a:schemeClr val="tx1"/>
                </a:solidFill>
              </a:rPr>
              <a:t>is a very young town in </a:t>
            </a:r>
            <a:r>
              <a:rPr lang="en-US" sz="2000" b="1" dirty="0" err="1" smtClean="0">
                <a:solidFill>
                  <a:schemeClr val="tx1"/>
                </a:solidFill>
              </a:rPr>
              <a:t>Kuzbass</a:t>
            </a:r>
            <a:r>
              <a:rPr lang="en-US" sz="2000" b="1" dirty="0" smtClean="0">
                <a:solidFill>
                  <a:schemeClr val="tx1"/>
                </a:solidFill>
              </a:rPr>
              <a:t>. It was founded on January 11, 1965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Содержимое 4" descr="указатель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3400" y="2226500"/>
            <a:ext cx="7315200" cy="362102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</a:rPr>
              <a:t>Coal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is</a:t>
            </a:r>
            <a:r>
              <a:rPr lang="ru-RU" sz="2000" dirty="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the main industry of the town's economy. Therefore, the coat of arms of the town shows a birch leaf and a silver miner’s pick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" name="Содержимое 5" descr="1200px-Flag_of_Beryozovsky_(Kemerovskaya_oblast)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535781" y="1600200"/>
            <a:ext cx="7310437" cy="487362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255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>
                <a:solidFill>
                  <a:schemeClr val="tx1"/>
                </a:solidFill>
              </a:rPr>
              <a:t>There are many beautiful places in the </a:t>
            </a:r>
            <a:r>
              <a:rPr lang="en-US" sz="2000" dirty="0" err="1" smtClean="0">
                <a:solidFill>
                  <a:schemeClr val="tx1"/>
                </a:solidFill>
              </a:rPr>
              <a:t>Berezovskiy</a:t>
            </a:r>
            <a:r>
              <a:rPr lang="en-US" sz="2000" dirty="0" smtClean="0">
                <a:solidFill>
                  <a:schemeClr val="tx1"/>
                </a:solidFill>
              </a:rPr>
              <a:t>. One of the favorite places of citizens is the town square, which is decorated with a fountain.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фонтан2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41203" y="1600200"/>
            <a:ext cx="6499593" cy="4873625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71678"/>
            <a:ext cx="7467600" cy="142876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chemeClr val="accent1">
                    <a:lumMod val="75000"/>
                  </a:schemeClr>
                </a:solidFill>
              </a:rPr>
              <a:t>Sights of </a:t>
            </a:r>
            <a:r>
              <a:rPr lang="en-US" sz="5400" b="1" dirty="0" err="1" smtClean="0">
                <a:solidFill>
                  <a:schemeClr val="accent1">
                    <a:lumMod val="75000"/>
                  </a:schemeClr>
                </a:solidFill>
              </a:rPr>
              <a:t>Berezovskiy</a:t>
            </a:r>
            <a:endParaRPr lang="ru-RU" sz="5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463039715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874" r="18874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429388" y="214290"/>
            <a:ext cx="2071702" cy="6000792"/>
          </a:xfrm>
        </p:spPr>
        <p:txBody>
          <a:bodyPr>
            <a:normAutofit/>
          </a:bodyPr>
          <a:lstStyle/>
          <a:p>
            <a:pPr algn="ctr"/>
            <a:r>
              <a:rPr lang="en-US" sz="1400" b="1" i="1" dirty="0" smtClean="0">
                <a:solidFill>
                  <a:schemeClr val="accent2">
                    <a:lumMod val="75000"/>
                  </a:schemeClr>
                </a:solidFill>
              </a:rPr>
              <a:t>Memorial chapel </a:t>
            </a:r>
            <a:r>
              <a:rPr lang="ru-RU" sz="1400" b="1" i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en-US" sz="1400" b="1" i="1" dirty="0" smtClean="0">
                <a:solidFill>
                  <a:schemeClr val="accent2">
                    <a:lumMod val="75000"/>
                  </a:schemeClr>
                </a:solidFill>
              </a:rPr>
              <a:t>In Memory of the dead miners»</a:t>
            </a:r>
            <a:endParaRPr lang="ru-RU" sz="1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1400" dirty="0" smtClean="0"/>
          </a:p>
          <a:p>
            <a:r>
              <a:rPr lang="en-US" sz="1400" dirty="0" smtClean="0"/>
              <a:t>Everybody knows that the profession of a miner is </a:t>
            </a:r>
            <a:r>
              <a:rPr lang="en-US" sz="1400" dirty="0" err="1" smtClean="0"/>
              <a:t>honourable</a:t>
            </a:r>
            <a:r>
              <a:rPr lang="en-US" sz="1400" dirty="0" smtClean="0"/>
              <a:t> and important but also very difficult and dangerous.</a:t>
            </a:r>
          </a:p>
          <a:p>
            <a:r>
              <a:rPr lang="en-US" sz="1400" dirty="0" smtClean="0"/>
              <a:t>In </a:t>
            </a:r>
            <a:r>
              <a:rPr lang="en-US" sz="1400" dirty="0" err="1" smtClean="0"/>
              <a:t>honour</a:t>
            </a:r>
            <a:r>
              <a:rPr lang="en-US" sz="1400" dirty="0" smtClean="0"/>
              <a:t> of those who died mining the black gold in 2004 Memorial Chapel was erected.</a:t>
            </a:r>
          </a:p>
          <a:p>
            <a:r>
              <a:rPr lang="en-US" sz="1400" dirty="0" smtClean="0"/>
              <a:t>It’s author is the chief architect of the town </a:t>
            </a:r>
            <a:r>
              <a:rPr lang="en-US" sz="1400" dirty="0" err="1" smtClean="0"/>
              <a:t>Arkady</a:t>
            </a:r>
            <a:r>
              <a:rPr lang="en-US" sz="1400" dirty="0" smtClean="0"/>
              <a:t> </a:t>
            </a:r>
            <a:r>
              <a:rPr lang="en-US" sz="1400" dirty="0" err="1" smtClean="0"/>
              <a:t>Kupriyanov</a:t>
            </a:r>
            <a:r>
              <a:rPr lang="en-US" sz="1400" dirty="0" smtClean="0"/>
              <a:t>. Inside the chapel there is a mortgage stone consecrated in </a:t>
            </a:r>
            <a:r>
              <a:rPr lang="en-US" sz="1400" dirty="0" err="1" smtClean="0"/>
              <a:t>honour</a:t>
            </a:r>
            <a:r>
              <a:rPr lang="en-US" sz="1400" dirty="0" smtClean="0"/>
              <a:t> of the icon of the Vladimir Mother of God.</a:t>
            </a:r>
            <a:r>
              <a:rPr lang="ru-RU" sz="1400" dirty="0" smtClean="0"/>
              <a:t> 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7"/>
          <p:cNvSpPr>
            <a:spLocks noGrp="1"/>
          </p:cNvSpPr>
          <p:nvPr>
            <p:ph type="pic" idx="1"/>
          </p:nvPr>
        </p:nvSpPr>
        <p:spPr>
          <a:xfrm>
            <a:off x="142844" y="0"/>
            <a:ext cx="6172200" cy="6858000"/>
          </a:xfrm>
        </p:spPr>
      </p:sp>
      <p:sp>
        <p:nvSpPr>
          <p:cNvPr id="5" name="Содержимое 4"/>
          <p:cNvSpPr>
            <a:spLocks noGrp="1"/>
          </p:cNvSpPr>
          <p:nvPr>
            <p:ph type="body" sz="half" idx="2"/>
          </p:nvPr>
        </p:nvSpPr>
        <p:spPr>
          <a:xfrm>
            <a:off x="6572264" y="264794"/>
            <a:ext cx="1928826" cy="5593097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Coal harvester “2K-52”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algn="ctr"/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sz="1400" b="1" dirty="0" smtClean="0"/>
              <a:t>This coal combine is a symbol of the labor valor of the miners of the town. In 1962, the brigade of the </a:t>
            </a:r>
            <a:r>
              <a:rPr lang="en-US" sz="1400" b="1" dirty="0" err="1" smtClean="0"/>
              <a:t>Berezovskaya</a:t>
            </a:r>
            <a:r>
              <a:rPr lang="en-US" sz="1400" b="1" dirty="0" smtClean="0"/>
              <a:t> mine under the leadership of </a:t>
            </a:r>
            <a:r>
              <a:rPr lang="en-US" sz="1400" b="1" dirty="0" err="1" smtClean="0"/>
              <a:t>Kononchuk</a:t>
            </a:r>
            <a:r>
              <a:rPr lang="en-US" sz="1400" b="1" dirty="0" smtClean="0"/>
              <a:t> set a world record in coal mining.</a:t>
            </a:r>
          </a:p>
          <a:p>
            <a:r>
              <a:rPr lang="en-US" sz="1400" b="1" dirty="0" smtClean="0"/>
              <a:t>76 851 tons of coal were mined with the help of the combine during 31 days.</a:t>
            </a:r>
          </a:p>
          <a:p>
            <a:r>
              <a:rPr lang="en-US" sz="1400" b="1" dirty="0" smtClean="0"/>
              <a:t>Subsequently it was decided to establish the combine as a monument to this significant event. In 2007 it received the status of a historical monument of municipal importance.</a:t>
            </a:r>
          </a:p>
          <a:p>
            <a:endParaRPr lang="en-US" sz="1400" b="1" dirty="0" smtClean="0"/>
          </a:p>
          <a:p>
            <a:endParaRPr lang="en-US" sz="1400" b="1" dirty="0" smtClean="0"/>
          </a:p>
          <a:p>
            <a:endParaRPr lang="en-US" dirty="0" smtClean="0"/>
          </a:p>
          <a:p>
            <a:endParaRPr lang="ru-RU" dirty="0" smtClean="0"/>
          </a:p>
        </p:txBody>
      </p:sp>
      <p:pic>
        <p:nvPicPr>
          <p:cNvPr id="6" name="Содержимое 3" descr="знак у шахты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142852"/>
            <a:ext cx="6215074" cy="61436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воины-интернационалисты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1881" r="1881"/>
          <a:stretch>
            <a:fillRect/>
          </a:stretch>
        </p:blipFill>
        <p:spPr/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429388" y="285728"/>
            <a:ext cx="2071702" cy="4956048"/>
          </a:xfrm>
        </p:spPr>
        <p:txBody>
          <a:bodyPr/>
          <a:lstStyle/>
          <a:p>
            <a:pPr algn="ctr"/>
            <a:r>
              <a:rPr lang="en-US" sz="1400" dirty="0" smtClean="0">
                <a:solidFill>
                  <a:schemeClr val="accent2">
                    <a:lumMod val="75000"/>
                  </a:schemeClr>
                </a:solidFill>
              </a:rPr>
              <a:t>Monument to soldiers-internationalists</a:t>
            </a:r>
            <a:endParaRPr lang="ru-RU" sz="1400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 smtClean="0"/>
          </a:p>
          <a:p>
            <a:r>
              <a:rPr lang="en-US" dirty="0" smtClean="0"/>
              <a:t>The monument to soldiers-internationalists was established in the settlement of “</a:t>
            </a:r>
            <a:r>
              <a:rPr lang="en-US" dirty="0" err="1" smtClean="0"/>
              <a:t>Yuzhnaya</a:t>
            </a:r>
            <a:r>
              <a:rPr lang="en-US" dirty="0" smtClean="0"/>
              <a:t>” in August, 2007. In the centre of the monument - the image of the Sign “soldier-internationalist of the USSR“. The monument is located in the street named after </a:t>
            </a:r>
            <a:r>
              <a:rPr lang="en-US" dirty="0" err="1" smtClean="0"/>
              <a:t>Andrey</a:t>
            </a:r>
            <a:r>
              <a:rPr lang="en-US" dirty="0" smtClean="0"/>
              <a:t>  </a:t>
            </a:r>
            <a:r>
              <a:rPr lang="en-US" dirty="0" err="1" smtClean="0"/>
              <a:t>Luzhbin</a:t>
            </a:r>
            <a:r>
              <a:rPr lang="en-US" dirty="0" smtClean="0"/>
              <a:t>, who was the only guy from </a:t>
            </a:r>
            <a:r>
              <a:rPr lang="en-US" dirty="0" err="1" smtClean="0"/>
              <a:t>Berezovskiy</a:t>
            </a:r>
            <a:r>
              <a:rPr lang="en-US" dirty="0" smtClean="0"/>
              <a:t>, who died in the Afghan war. The monument is symbolically located opposite the monument to the soldiers who died during the Great Patriotic war.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29388" y="214290"/>
            <a:ext cx="2000264" cy="5429288"/>
          </a:xfrm>
        </p:spPr>
        <p:txBody>
          <a:bodyPr>
            <a:normAutofit lnSpcReduction="10000"/>
          </a:bodyPr>
          <a:lstStyle/>
          <a:p>
            <a:pPr algn="ctr"/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</a:rPr>
              <a:t>Andrey</a:t>
            </a:r>
            <a:r>
              <a:rPr lang="en-US" sz="1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sz="1400" b="1" dirty="0" err="1" smtClean="0">
                <a:solidFill>
                  <a:schemeClr val="accent2">
                    <a:lumMod val="75000"/>
                  </a:schemeClr>
                </a:solidFill>
              </a:rPr>
              <a:t>Luzhbin</a:t>
            </a:r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dirty="0" smtClean="0"/>
          </a:p>
          <a:p>
            <a:r>
              <a:rPr lang="en-US" dirty="0" err="1" smtClean="0"/>
              <a:t>Andrey</a:t>
            </a:r>
            <a:r>
              <a:rPr lang="en-US" dirty="0" smtClean="0"/>
              <a:t> </a:t>
            </a:r>
            <a:r>
              <a:rPr lang="en-US" dirty="0" err="1" smtClean="0"/>
              <a:t>Luzhbin</a:t>
            </a:r>
            <a:r>
              <a:rPr lang="en-US" dirty="0" smtClean="0"/>
              <a:t> was the only one in our town a guy who was killed in Afghanistan fulfilling international duty. He was killed in battle near the town of </a:t>
            </a:r>
            <a:r>
              <a:rPr lang="en-US" dirty="0" err="1" smtClean="0"/>
              <a:t>Gardez</a:t>
            </a:r>
            <a:r>
              <a:rPr lang="en-US" dirty="0" smtClean="0"/>
              <a:t>, covering the retreat of comrades.</a:t>
            </a:r>
          </a:p>
          <a:p>
            <a:r>
              <a:rPr lang="en-US" dirty="0" smtClean="0"/>
              <a:t> </a:t>
            </a:r>
            <a:r>
              <a:rPr lang="en-US" dirty="0" err="1" smtClean="0"/>
              <a:t>Andrey</a:t>
            </a:r>
            <a:r>
              <a:rPr lang="en-US" dirty="0" smtClean="0"/>
              <a:t> was born on November 10, 1961. His grandmother brought him up, and she was his dearest person. </a:t>
            </a:r>
            <a:r>
              <a:rPr lang="en-US" dirty="0" err="1" smtClean="0"/>
              <a:t>Andrey</a:t>
            </a:r>
            <a:r>
              <a:rPr lang="en-US" dirty="0" smtClean="0"/>
              <a:t> </a:t>
            </a:r>
            <a:r>
              <a:rPr lang="en-US" dirty="0" err="1" smtClean="0"/>
              <a:t>Luzhbin</a:t>
            </a:r>
            <a:r>
              <a:rPr lang="en-US" dirty="0" smtClean="0"/>
              <a:t> studied at school No. 2, and later studied at vocational school to get a profession of the underground electrician. </a:t>
            </a:r>
            <a:r>
              <a:rPr lang="en-US" dirty="0" err="1" smtClean="0"/>
              <a:t>Andrey</a:t>
            </a:r>
            <a:r>
              <a:rPr lang="en-US" dirty="0" smtClean="0"/>
              <a:t> joined the army on October 30, 1980.</a:t>
            </a:r>
            <a:endParaRPr lang="ru-RU" dirty="0" smtClean="0"/>
          </a:p>
          <a:p>
            <a:r>
              <a:rPr lang="en-US" dirty="0" smtClean="0"/>
              <a:t>In his </a:t>
            </a:r>
            <a:r>
              <a:rPr lang="en-US" dirty="0" err="1" smtClean="0"/>
              <a:t>honour</a:t>
            </a:r>
            <a:r>
              <a:rPr lang="en-US" dirty="0" smtClean="0"/>
              <a:t>, </a:t>
            </a:r>
            <a:r>
              <a:rPr lang="en-US" dirty="0" err="1" smtClean="0"/>
              <a:t>Teatralnaya</a:t>
            </a:r>
            <a:r>
              <a:rPr lang="en-US" dirty="0" smtClean="0"/>
              <a:t> Street was renamed into the street  named after </a:t>
            </a:r>
            <a:r>
              <a:rPr lang="en-US" dirty="0" err="1" smtClean="0"/>
              <a:t>Andrey</a:t>
            </a:r>
            <a:r>
              <a:rPr lang="en-US" dirty="0" smtClean="0"/>
              <a:t>  </a:t>
            </a:r>
            <a:r>
              <a:rPr lang="en-US" dirty="0" err="1" smtClean="0"/>
              <a:t>Luzhbin</a:t>
            </a:r>
            <a:r>
              <a:rPr lang="en-US" dirty="0" smtClean="0"/>
              <a:t>. The memory of the hero cherished by the school where he studied.</a:t>
            </a:r>
            <a:endParaRPr lang="ru-RU" dirty="0"/>
          </a:p>
        </p:txBody>
      </p:sp>
      <p:pic>
        <p:nvPicPr>
          <p:cNvPr id="7" name="Рисунок 6" descr="0018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9237" b="9237"/>
          <a:stretch>
            <a:fillRect/>
          </a:stretch>
        </p:blipFill>
        <p:spPr/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644</TotalTime>
  <Words>734</Words>
  <PresentationFormat>Экран (4:3)</PresentationFormat>
  <Paragraphs>43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Эркер</vt:lpstr>
      <vt:lpstr>“Sights of the native town Berezovskiy”     </vt:lpstr>
      <vt:lpstr>   Berezovskiy is our native town Berezovskiy is a very young town in Kuzbass. It was founded on January 11, 1965</vt:lpstr>
      <vt:lpstr>Coal is the main industry of the town's economy. Therefore, the coat of arms of the town shows a birch leaf and a silver miner’s pick </vt:lpstr>
      <vt:lpstr> There are many beautiful places in the Berezovskiy. One of the favorite places of citizens is the town square, which is decorated with a fountain.</vt:lpstr>
      <vt:lpstr>Sights of Berezovskiy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    Thank you for your attention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“Sights of native town”  «Достопримечательности родного города»  </dc:title>
  <dc:creator>Светлана</dc:creator>
  <cp:lastModifiedBy>Светлана</cp:lastModifiedBy>
  <cp:revision>92</cp:revision>
  <dcterms:created xsi:type="dcterms:W3CDTF">2019-02-02T08:33:23Z</dcterms:created>
  <dcterms:modified xsi:type="dcterms:W3CDTF">2020-09-20T09:58:55Z</dcterms:modified>
</cp:coreProperties>
</file>