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B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7397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079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92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7579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727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19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9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6044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716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428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882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574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624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744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14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189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746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2C717B7-2A78-462F-8C8C-ABFA2EB661C2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210E2DE-24B3-4A5F-8EC1-5DB0D23B0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0175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sdoms.ru/avt/b5.html" TargetMode="External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microsoft.com/office/2007/relationships/hdphoto" Target="../media/hdphoto1.wdp"/><Relationship Id="rId7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darochnieknigi.ru/images/rCCOWcFFDlI_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5" y="1200150"/>
            <a:ext cx="5753100" cy="37147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42950" y="785813"/>
            <a:ext cx="4343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Книга в моей жизни</a:t>
            </a:r>
            <a:endParaRPr lang="ru-RU" sz="9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51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реступление и наказа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6718" y="3228880"/>
            <a:ext cx="2201474" cy="342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wcbook.ru/data/book/5/519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373" y="3330091"/>
            <a:ext cx="2151530" cy="342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s00.yaplakal.com/pics/pics_original/4/2/1/14991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731" y="3578403"/>
            <a:ext cx="2049164" cy="317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skupiknigi.ru/image/Small/multimedia/books_covers/100787347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025" y="2570204"/>
            <a:ext cx="2662400" cy="418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www.knigi-janzen.de/images/goods/big/0905790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5" t="11645" r="28607" b="13785"/>
          <a:stretch/>
        </p:blipFill>
        <p:spPr bwMode="auto">
          <a:xfrm>
            <a:off x="272694" y="3714164"/>
            <a:ext cx="2067951" cy="290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://mywishlist.ru/pic/i/wish/orig/002/103/162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7428">
            <a:off x="1077232" y="1208753"/>
            <a:ext cx="1905000" cy="27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3895" y="227453"/>
            <a:ext cx="11654297" cy="2187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515"/>
              </a:spcAft>
            </a:pPr>
            <a:r>
              <a:rPr lang="ru-RU" sz="4800" b="1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«Хорошая книга — это подарок, завещанный   автором человеческому роду.»</a:t>
            </a:r>
            <a:endParaRPr lang="ru-RU" sz="3600" u="sng" dirty="0" smtClean="0">
              <a:solidFill>
                <a:srgbClr val="00206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lvl="0" algn="r">
              <a:spcAft>
                <a:spcPts val="515"/>
              </a:spcAft>
            </a:pPr>
            <a:r>
              <a:rPr lang="ru-RU" sz="3600" u="sng" dirty="0" err="1" smtClean="0">
                <a:solidFill>
                  <a:srgbClr val="0D0D0D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  <a:hlinkClick r:id="rId8"/>
              </a:rPr>
              <a:t>Аддисон</a:t>
            </a:r>
            <a:r>
              <a:rPr lang="ru-RU" sz="3600" u="sng" dirty="0" smtClean="0">
                <a:solidFill>
                  <a:srgbClr val="0D0D0D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  <a:hlinkClick r:id="rId8"/>
              </a:rPr>
              <a:t> Д.</a:t>
            </a:r>
            <a:endParaRPr lang="ru-RU" sz="3600" dirty="0" smtClean="0"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pic>
        <p:nvPicPr>
          <p:cNvPr id="12" name="Picture 14" descr="http://www.knor.ru/shop/picturb/0811195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373" y="1462035"/>
            <a:ext cx="1419467" cy="220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31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1009" y="323557"/>
            <a:ext cx="9664505" cy="1378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57" y="117693"/>
            <a:ext cx="7976381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Я к вам обращаюсь, товарищи дети:</a:t>
            </a:r>
            <a:br>
              <a:rPr lang="ru-RU" sz="5400" b="1" dirty="0" smtClean="0">
                <a:solidFill>
                  <a:schemeClr val="bg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bg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Полезнее книги нет вещи на свете!</a:t>
            </a:r>
            <a:br>
              <a:rPr lang="ru-RU" sz="5400" b="1" dirty="0" smtClean="0">
                <a:solidFill>
                  <a:schemeClr val="bg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bg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Пусть книги друзьями заходят в дома.</a:t>
            </a:r>
            <a:br>
              <a:rPr lang="ru-RU" sz="5400" b="1" dirty="0" smtClean="0">
                <a:solidFill>
                  <a:schemeClr val="bg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bg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Читайте всю жизнь, набирайтесь ума</a:t>
            </a:r>
            <a:endParaRPr lang="ru-RU" sz="5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104" name="Picture 8" descr="http://mywishlist.ru/pic/i/wish/orig/007/988/45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7891">
            <a:off x="8415881" y="1018316"/>
            <a:ext cx="3479315" cy="25392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73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22031" y="471636"/>
            <a:ext cx="10574214" cy="6386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385">
              <a:spcAft>
                <a:spcPts val="600"/>
              </a:spcAft>
            </a:pPr>
            <a:r>
              <a:rPr lang="ru-RU" sz="6000" b="1" dirty="0" smtClean="0">
                <a:solidFill>
                  <a:srgbClr val="0D0D0D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Книга – учитель</a:t>
            </a:r>
            <a:br>
              <a:rPr lang="ru-RU" sz="6000" b="1" dirty="0" smtClean="0">
                <a:solidFill>
                  <a:srgbClr val="0D0D0D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0D0D0D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Книга – наставница,</a:t>
            </a:r>
            <a:br>
              <a:rPr lang="ru-RU" sz="6000" b="1" dirty="0" smtClean="0">
                <a:solidFill>
                  <a:srgbClr val="0D0D0D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0D0D0D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Книга – близкий товарищ и друг.</a:t>
            </a:r>
            <a:br>
              <a:rPr lang="ru-RU" sz="6000" b="1" dirty="0" smtClean="0">
                <a:solidFill>
                  <a:srgbClr val="0D0D0D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0D0D0D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Ум, как ручей, высыхает и старится,</a:t>
            </a:r>
            <a:br>
              <a:rPr lang="ru-RU" sz="6000" b="1" dirty="0" smtClean="0">
                <a:solidFill>
                  <a:srgbClr val="0D0D0D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0D0D0D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Если ты выпустишь книгу из рук.</a:t>
            </a:r>
            <a:endParaRPr lang="ru-RU" sz="6000" b="1" dirty="0" smtClean="0"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indent="540385" algn="just">
              <a:spcAft>
                <a:spcPts val="600"/>
              </a:spcAft>
            </a:pPr>
            <a:r>
              <a:rPr lang="ru-RU" sz="4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4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В.Боков</a:t>
            </a:r>
            <a:r>
              <a:rPr lang="ru-RU" sz="4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6" name="Picture 6" descr="https://prv1.lori-images.net/stopka-knig-0006395569-previe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0" t="30414" r="32689" b="25448"/>
          <a:stretch/>
        </p:blipFill>
        <p:spPr bwMode="auto">
          <a:xfrm>
            <a:off x="9650436" y="239151"/>
            <a:ext cx="2302413" cy="2139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61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ooks66.ru/published/publicdata/DEMO/attachments/SC/products_pictures/books-700x525_en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426" y="171450"/>
            <a:ext cx="6300788" cy="635793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42939" y="1085850"/>
            <a:ext cx="42291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Чтение – лучшее учение</a:t>
            </a:r>
            <a:endParaRPr lang="ru-RU" sz="8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07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нига Родословная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6" t="3875" r="7499"/>
          <a:stretch/>
        </p:blipFill>
        <p:spPr bwMode="auto">
          <a:xfrm>
            <a:off x="251540" y="1858771"/>
            <a:ext cx="3371850" cy="4403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www.toybytoy.com/file/0023/106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0" t="4447" r="10957" b="5219"/>
          <a:stretch/>
        </p:blipFill>
        <p:spPr bwMode="auto">
          <a:xfrm>
            <a:off x="3914775" y="1978326"/>
            <a:ext cx="4557714" cy="4643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 descr="http://povtoriashki.by/webroot/delivery/images/novosti/by/24.10_bykv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874" y="1858772"/>
            <a:ext cx="3279322" cy="440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2925" y="0"/>
            <a:ext cx="1084421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Кто много читает, тот много знает</a:t>
            </a:r>
            <a:endParaRPr lang="ru-RU" sz="6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27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animatori-nn.ru/wp-content/uploads/2014/09/bukv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340950"/>
            <a:ext cx="5434473" cy="604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72174" y="642937"/>
            <a:ext cx="57578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Кто знает </a:t>
            </a:r>
            <a:r>
              <a:rPr lang="ru-RU" sz="8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аз да </a:t>
            </a:r>
            <a:r>
              <a:rPr lang="ru-RU" sz="8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буки, тому и книги в руки.</a:t>
            </a:r>
          </a:p>
        </p:txBody>
      </p:sp>
    </p:spTree>
    <p:extLst>
      <p:ext uri="{BB962C8B-B14F-4D97-AF65-F5344CB8AC3E}">
        <p14:creationId xmlns:p14="http://schemas.microsoft.com/office/powerpoint/2010/main" val="802442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toybytoy.com/file/0023/723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3" t="3691" r="6590" b="1544"/>
          <a:stretch/>
        </p:blipFill>
        <p:spPr bwMode="auto">
          <a:xfrm>
            <a:off x="4678448" y="2400738"/>
            <a:ext cx="3249636" cy="3950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http://www.toybytoy.com/file/0023/723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7" t="4207" r="6106" b="3714"/>
          <a:stretch/>
        </p:blipFill>
        <p:spPr bwMode="auto">
          <a:xfrm>
            <a:off x="8470166" y="2106525"/>
            <a:ext cx="3259015" cy="3683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 descr="http://www.toybytoy.com/file/0023/7236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9" t="2184" r="6201" b="-672"/>
          <a:stretch/>
        </p:blipFill>
        <p:spPr bwMode="auto">
          <a:xfrm>
            <a:off x="843207" y="2106525"/>
            <a:ext cx="3222356" cy="3950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843207" y="520505"/>
            <a:ext cx="104953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Книга – мудрость народная</a:t>
            </a:r>
            <a:endParaRPr lang="ru-RU" sz="60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toybytoy.com/file/0023/723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" t="3750" r="6917" b="4376"/>
          <a:stretch/>
        </p:blipFill>
        <p:spPr bwMode="auto">
          <a:xfrm>
            <a:off x="4343399" y="2471738"/>
            <a:ext cx="3514725" cy="420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www.toybytoy.com/file/0023/722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" t="3425" r="2766" b="5033"/>
          <a:stretch/>
        </p:blipFill>
        <p:spPr bwMode="auto">
          <a:xfrm>
            <a:off x="357186" y="2228850"/>
            <a:ext cx="3529013" cy="420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toybytoy.com/file/0024/4645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" t="7926" r="4798"/>
          <a:stretch/>
        </p:blipFill>
        <p:spPr bwMode="auto">
          <a:xfrm>
            <a:off x="8315325" y="2219743"/>
            <a:ext cx="3671887" cy="42096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000125" y="228600"/>
            <a:ext cx="991552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Книга твой друг – без неё как без рук</a:t>
            </a:r>
            <a:endParaRPr lang="ru-RU" sz="6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4650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7164" y="134249"/>
            <a:ext cx="11887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Словарь – это вселенная в алфавитном порядке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3187" r="87546">
                        <a14:foregroundMark x1="39927" y1="5495" x2="65568" y2="17582"/>
                        <a14:foregroundMark x1="49451" y1="8059" x2="79121" y2="4029"/>
                        <a14:foregroundMark x1="83150" y1="5861" x2="79853" y2="77656"/>
                        <a14:foregroundMark x1="33333" y1="49451" x2="74359" y2="45421"/>
                        <a14:foregroundMark x1="38462" y1="63370" x2="76923" y2="58608"/>
                        <a14:foregroundMark x1="52015" y1="65934" x2="59707" y2="65568"/>
                        <a14:foregroundMark x1="17582" y1="11355" x2="17582" y2="52015"/>
                        <a14:foregroundMark x1="83150" y1="79487" x2="83883" y2="7326"/>
                        <a14:backgroundMark x1="85348" y1="2564" x2="69231" y2="14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63" r="11787"/>
          <a:stretch/>
        </p:blipFill>
        <p:spPr bwMode="auto">
          <a:xfrm>
            <a:off x="10215564" y="1061994"/>
            <a:ext cx="1585912" cy="2121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C:\Users\Администратор\Desktop\словарь\словари картинки\507496_5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5349" y="1812535"/>
            <a:ext cx="2070938" cy="2661251"/>
          </a:xfrm>
          <a:prstGeom prst="rect">
            <a:avLst/>
          </a:prstGeom>
          <a:noFill/>
        </p:spPr>
      </p:pic>
      <p:pic>
        <p:nvPicPr>
          <p:cNvPr id="10" name="Picture 4" descr="C:\Users\Администратор\Desktop\словарь\словари картинки\0_465f11661ee2a9608e9743bc455a66fd_14277309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5035" y="1279001"/>
            <a:ext cx="1907641" cy="2514189"/>
          </a:xfrm>
          <a:prstGeom prst="rect">
            <a:avLst/>
          </a:prstGeom>
          <a:noFill/>
        </p:spPr>
      </p:pic>
      <p:pic>
        <p:nvPicPr>
          <p:cNvPr id="11" name="Picture 2" descr="E:\словарь\словари картинки\orf-slova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35492" y="3284780"/>
            <a:ext cx="2408872" cy="3509354"/>
          </a:xfrm>
          <a:prstGeom prst="rect">
            <a:avLst/>
          </a:prstGeom>
          <a:noFill/>
        </p:spPr>
      </p:pic>
      <p:pic>
        <p:nvPicPr>
          <p:cNvPr id="13" name="Picture 3" descr="C:\Users\Администратор\Desktop\словари картинки\1007125886.jpg"/>
          <p:cNvPicPr>
            <a:picLocks noChangeAspect="1" noChangeArrowheads="1"/>
          </p:cNvPicPr>
          <p:nvPr/>
        </p:nvPicPr>
        <p:blipFill>
          <a:blip r:embed="rId7" cstate="print"/>
          <a:srcRect t="3575"/>
          <a:stretch>
            <a:fillRect/>
          </a:stretch>
        </p:blipFill>
        <p:spPr bwMode="auto">
          <a:xfrm>
            <a:off x="44566" y="3143161"/>
            <a:ext cx="2531274" cy="3650973"/>
          </a:xfrm>
          <a:prstGeom prst="rect">
            <a:avLst/>
          </a:prstGeom>
          <a:noFill/>
        </p:spPr>
      </p:pic>
      <p:pic>
        <p:nvPicPr>
          <p:cNvPr id="15" name="Picture 2" descr="C:\Users\Администратор\Desktop\словари картинки\b15454-600x800.jpg"/>
          <p:cNvPicPr>
            <a:picLocks noChangeAspect="1" noChangeArrowheads="1"/>
          </p:cNvPicPr>
          <p:nvPr/>
        </p:nvPicPr>
        <p:blipFill>
          <a:blip r:embed="rId8" cstate="print"/>
          <a:srcRect l="2721" r="2041"/>
          <a:stretch>
            <a:fillRect/>
          </a:stretch>
        </p:blipFill>
        <p:spPr bwMode="auto">
          <a:xfrm>
            <a:off x="2697284" y="3329788"/>
            <a:ext cx="2504115" cy="3505761"/>
          </a:xfrm>
          <a:prstGeom prst="rect">
            <a:avLst/>
          </a:prstGeom>
          <a:noFill/>
        </p:spPr>
      </p:pic>
      <p:pic>
        <p:nvPicPr>
          <p:cNvPr id="16" name="Picture 2" descr="C:\Users\Администратор\Desktop\словари картинки\5a9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15616" y="3528442"/>
            <a:ext cx="2276988" cy="3329558"/>
          </a:xfrm>
          <a:prstGeom prst="rect">
            <a:avLst/>
          </a:prstGeom>
          <a:noFill/>
        </p:spPr>
      </p:pic>
      <p:pic>
        <p:nvPicPr>
          <p:cNvPr id="17" name="Picture 2" descr="E:\словарь\словари картинки\57a9430bd414f.jpg"/>
          <p:cNvPicPr>
            <a:picLocks noChangeAspect="1" noChangeArrowheads="1"/>
          </p:cNvPicPr>
          <p:nvPr/>
        </p:nvPicPr>
        <p:blipFill rotWithShape="1">
          <a:blip r:embed="rId10" cstate="print"/>
          <a:srcRect l="14082" t="9323" r="17691" b="14291"/>
          <a:stretch/>
        </p:blipFill>
        <p:spPr bwMode="auto">
          <a:xfrm>
            <a:off x="1575559" y="1208156"/>
            <a:ext cx="1957389" cy="22145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873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словари картинки\book_90291_slovar-sinonimov-russkogo-yazy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009" y="2404912"/>
            <a:ext cx="2849937" cy="4320480"/>
          </a:xfrm>
          <a:prstGeom prst="rect">
            <a:avLst/>
          </a:prstGeom>
          <a:noFill/>
        </p:spPr>
      </p:pic>
      <p:pic>
        <p:nvPicPr>
          <p:cNvPr id="3" name="Picture 2" descr="C:\Users\Администратор\Desktop\словари картинки\17354434.cover_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8149" y="2404912"/>
            <a:ext cx="2834961" cy="4320480"/>
          </a:xfrm>
          <a:prstGeom prst="rect">
            <a:avLst/>
          </a:prstGeom>
          <a:noFill/>
        </p:spPr>
      </p:pic>
      <p:pic>
        <p:nvPicPr>
          <p:cNvPr id="4" name="Picture 2" descr="C:\Users\Администратор\Desktop\словари картинки\19990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9199" y="2519212"/>
            <a:ext cx="3021515" cy="426159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C:\Users\Администратор\Desktop\словари картинки\10130949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13" y="2526795"/>
            <a:ext cx="2982344" cy="433120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8178" y="128587"/>
            <a:ext cx="116338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800" b="1" i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«Знание состоит не столько  в запасе сведений, </a:t>
            </a:r>
          </a:p>
          <a:p>
            <a:pPr algn="ctr"/>
            <a:r>
              <a:rPr lang="ru-RU" altLang="ru-RU" sz="4800" b="1" i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сколько в умении  найти нужные сведения в книге»    </a:t>
            </a:r>
            <a:r>
              <a:rPr lang="ru-RU" alt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(В. Я. Брюсов)</a:t>
            </a:r>
          </a:p>
        </p:txBody>
      </p:sp>
    </p:spTree>
    <p:extLst>
      <p:ext uri="{BB962C8B-B14F-4D97-AF65-F5344CB8AC3E}">
        <p14:creationId xmlns:p14="http://schemas.microsoft.com/office/powerpoint/2010/main" val="382081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181</TotalTime>
  <Words>98</Words>
  <Application>Microsoft Office PowerPoint</Application>
  <PresentationFormat>Широкоэкранный</PresentationFormat>
  <Paragraphs>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Century Gothic</vt:lpstr>
      <vt:lpstr>Monotype Corsiva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19</cp:revision>
  <dcterms:created xsi:type="dcterms:W3CDTF">2016-11-23T12:30:15Z</dcterms:created>
  <dcterms:modified xsi:type="dcterms:W3CDTF">2017-03-16T06:01:24Z</dcterms:modified>
</cp:coreProperties>
</file>