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0" r:id="rId3"/>
    <p:sldId id="271" r:id="rId4"/>
    <p:sldId id="272" r:id="rId5"/>
    <p:sldId id="264" r:id="rId6"/>
    <p:sldId id="262" r:id="rId7"/>
    <p:sldId id="265" r:id="rId8"/>
    <p:sldId id="268" r:id="rId9"/>
    <p:sldId id="260" r:id="rId10"/>
    <p:sldId id="279" r:id="rId11"/>
    <p:sldId id="259" r:id="rId12"/>
    <p:sldId id="27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91D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69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32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40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33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54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83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80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94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06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88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62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F86D3-86A7-49CB-88B6-FB2CF7D9E3C6}" type="datetimeFigureOut">
              <a:rPr lang="ru-RU" smtClean="0"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3B725-6037-48B2-9E84-29F3392BD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890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268" y="-1161229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040"/>
            <a:ext cx="9127945" cy="684595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35" y="692696"/>
            <a:ext cx="4313465" cy="57519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0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" name="F-Shopen-Osenniy-val_sFon(mp3chun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9512" y="6093296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" y="4725144"/>
            <a:ext cx="8532439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нашем дальнем </a:t>
            </a:r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парке пожелтели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клены.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Вдоль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родной тропинки </a:t>
            </a:r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высохла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трава.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Птичий гомон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затихает и  вороны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Кружат с листопадом до темна.</a:t>
            </a:r>
          </a:p>
        </p:txBody>
      </p:sp>
    </p:spTree>
    <p:extLst>
      <p:ext uri="{BB962C8B-B14F-4D97-AF65-F5344CB8AC3E}">
        <p14:creationId xmlns:p14="http://schemas.microsoft.com/office/powerpoint/2010/main" val="221128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268" y="-1161229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88" y="-1"/>
            <a:ext cx="8657212" cy="6492909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237425"/>
            <a:ext cx="8827433" cy="6620575"/>
          </a:xfrm>
        </p:spPr>
      </p:pic>
    </p:spTree>
    <p:extLst>
      <p:ext uri="{BB962C8B-B14F-4D97-AF65-F5344CB8AC3E}">
        <p14:creationId xmlns:p14="http://schemas.microsoft.com/office/powerpoint/2010/main" val="208226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268" y="-1161229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8769">
            <a:off x="412313" y="783235"/>
            <a:ext cx="8099702" cy="540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00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61229" y="-1158283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Lenovo\Desktop\для работы\анимация\Природа Погода\priroda0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20073" y="260647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Lenovo\Desktop\для работы\анимация\Природа Погода\priroda0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26568">
            <a:off x="5342321" y="4215586"/>
            <a:ext cx="1514475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Lenovo\Desktop\для работы\анимация\Природа Погода\priroda0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579937" flipV="1">
            <a:off x="1659146" y="3451655"/>
            <a:ext cx="1514475" cy="176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8796" y="548681"/>
            <a:ext cx="855368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внимание!!!</a:t>
            </a:r>
          </a:p>
          <a:p>
            <a:pPr algn="ctr"/>
            <a:endParaRPr lang="ru-RU" sz="3600" b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6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МКОУ Петровская СОШ</a:t>
            </a:r>
          </a:p>
          <a:p>
            <a:pPr algn="ctr"/>
            <a:r>
              <a:rPr lang="ru-RU" sz="36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Панинского</a:t>
            </a:r>
            <a:r>
              <a:rPr lang="ru-RU" sz="36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муниципального района</a:t>
            </a:r>
          </a:p>
          <a:p>
            <a:pPr algn="ctr"/>
            <a:r>
              <a:rPr lang="ru-RU" sz="3600" b="1" cap="none" spc="5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</a:t>
            </a:r>
            <a:r>
              <a:rPr lang="ru-RU" sz="36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музыки</a:t>
            </a:r>
          </a:p>
          <a:p>
            <a:pPr algn="ctr"/>
            <a:r>
              <a:rPr lang="ru-RU" sz="36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Люлина</a:t>
            </a:r>
            <a:r>
              <a:rPr lang="ru-RU" sz="36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Надежда Алексеевна</a:t>
            </a:r>
            <a:endParaRPr lang="ru-RU" sz="36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Lenovo\Desktop\для работы\анимация\Природа Погода\priroda03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0367">
            <a:off x="205671" y="5432767"/>
            <a:ext cx="1462665" cy="149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enovo\Desktop\для работы\анимация\Природа Погода\priroda03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11104" y="5688669"/>
            <a:ext cx="1187622" cy="113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Lenovo\Desktop\для работы\анимация\Природа Погода\priroda03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90375"/>
            <a:ext cx="1743075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Lenovo\Desktop\для работы\анимация\Природа Погода\priroda03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8236" y="1643842"/>
            <a:ext cx="1936774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Lenovo\Desktop\для работы\анимация\Природа Погода\priroda02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845" y="4627918"/>
            <a:ext cx="866061" cy="56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Lenovo\Desktop\для работы\анимация\Природа Погода\priroda02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509120"/>
            <a:ext cx="1130145" cy="61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62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268" y="-1161229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61" y="0"/>
            <a:ext cx="9144000" cy="6858000"/>
          </a:xfrm>
        </p:spPr>
      </p:pic>
      <p:pic>
        <p:nvPicPr>
          <p:cNvPr id="5122" name="Picture 2" descr="C:\Users\Lenovo\Desktop\Мультимедиа\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109" y="836712"/>
            <a:ext cx="7535943" cy="56519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2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268" y="-1161229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enovo\Desktop\Мультимедиа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45" y="764704"/>
            <a:ext cx="7189265" cy="47971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enovo\Desktop\Мультимедиа\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7856075" cy="5229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5256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268" y="-1161229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Lenovo\Desktop\Мультимедиа\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268" y="188640"/>
            <a:ext cx="4292534" cy="56986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2051" name="Picture 3" descr="C:\Users\Lenovo\Desktop\Мультимедиа\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00" y="908720"/>
            <a:ext cx="4319444" cy="56612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85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268" y="-1161229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73497" cy="6858000"/>
          </a:xfrm>
        </p:spPr>
      </p:pic>
      <p:pic>
        <p:nvPicPr>
          <p:cNvPr id="1026" name="Picture 2" descr="C:\Users\Lenovo\Desktop\getIma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79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268" y="-1161229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4062473" cy="541726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88640"/>
            <a:ext cx="4176464" cy="5569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Picture 2" descr="http://itd1.mycdn.me/getImage?photoId=379665067077&amp;photoType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841183"/>
            <a:ext cx="3744416" cy="469629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75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268" y="-1161229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3"/>
            <a:ext cx="9204717" cy="690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72770"/>
            <a:ext cx="9433048" cy="7074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691680" y="4581128"/>
            <a:ext cx="640871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i="1" dirty="0" smtClean="0">
              <a:solidFill>
                <a:srgbClr val="FFFF0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FFFF00"/>
                </a:solidFill>
              </a:rPr>
              <a:t>Ветви </a:t>
            </a:r>
            <a:r>
              <a:rPr lang="ru-RU" sz="2800" b="1" i="1" dirty="0">
                <a:solidFill>
                  <a:srgbClr val="FFFF00"/>
                </a:solidFill>
              </a:rPr>
              <a:t>могучих  деревьев</a:t>
            </a:r>
            <a:endParaRPr lang="ru-RU" sz="2800" dirty="0">
              <a:solidFill>
                <a:srgbClr val="FFFF00"/>
              </a:solidFill>
            </a:endParaRPr>
          </a:p>
          <a:p>
            <a:pPr algn="ctr"/>
            <a:r>
              <a:rPr lang="ru-RU" sz="2800" b="1" i="1" dirty="0">
                <a:solidFill>
                  <a:srgbClr val="FFFF00"/>
                </a:solidFill>
              </a:rPr>
              <a:t>Переплелись шатром...</a:t>
            </a:r>
            <a:endParaRPr lang="ru-RU" sz="2800" dirty="0">
              <a:solidFill>
                <a:srgbClr val="FFFF00"/>
              </a:solidFill>
            </a:endParaRPr>
          </a:p>
          <a:p>
            <a:pPr algn="ctr"/>
            <a:r>
              <a:rPr lang="ru-RU" sz="2800" b="1" i="1" dirty="0">
                <a:solidFill>
                  <a:srgbClr val="FFFF00"/>
                </a:solidFill>
              </a:rPr>
              <a:t>Лето встречает Осень</a:t>
            </a:r>
            <a:endParaRPr lang="ru-RU" sz="2800" dirty="0">
              <a:solidFill>
                <a:srgbClr val="FFFF00"/>
              </a:solidFill>
            </a:endParaRPr>
          </a:p>
          <a:p>
            <a:pPr algn="ctr"/>
            <a:r>
              <a:rPr lang="ru-RU" sz="2800" b="1" i="1" dirty="0">
                <a:solidFill>
                  <a:srgbClr val="FFFF00"/>
                </a:solidFill>
              </a:rPr>
              <a:t>С шиком и </a:t>
            </a:r>
            <a:r>
              <a:rPr lang="ru-RU" sz="2800" b="1" i="1" dirty="0" smtClean="0">
                <a:solidFill>
                  <a:srgbClr val="FFFF00"/>
                </a:solidFill>
              </a:rPr>
              <a:t>торжеством.</a:t>
            </a:r>
            <a:endParaRPr lang="ru-RU" sz="2800" dirty="0">
              <a:solidFill>
                <a:srgbClr val="FFFF00"/>
              </a:solidFill>
            </a:endParaRPr>
          </a:p>
          <a:p>
            <a:pPr algn="ctr"/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4466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268" y="-1161229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781680"/>
            <a:ext cx="7059516" cy="52946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0728"/>
            <a:ext cx="7395539" cy="55466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84160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xelbrush.ru/uploads/posts/2009-11/1259142212_autumn_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268" y="-1161229"/>
            <a:ext cx="6858000" cy="91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8630"/>
            <a:ext cx="8496944" cy="63727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0" y="29522"/>
            <a:ext cx="8661096" cy="64958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6812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53</Words>
  <Application>Microsoft Office PowerPoint</Application>
  <PresentationFormat>Экран (4:3)</PresentationFormat>
  <Paragraphs>16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Надежда</cp:lastModifiedBy>
  <cp:revision>33</cp:revision>
  <dcterms:created xsi:type="dcterms:W3CDTF">2013-10-15T15:07:17Z</dcterms:created>
  <dcterms:modified xsi:type="dcterms:W3CDTF">2022-02-04T19:09:19Z</dcterms:modified>
</cp:coreProperties>
</file>