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7" r:id="rId3"/>
    <p:sldId id="257" r:id="rId4"/>
    <p:sldId id="292" r:id="rId5"/>
    <p:sldId id="280" r:id="rId6"/>
    <p:sldId id="259" r:id="rId7"/>
    <p:sldId id="281" r:id="rId8"/>
    <p:sldId id="262" r:id="rId9"/>
    <p:sldId id="282" r:id="rId10"/>
    <p:sldId id="283" r:id="rId11"/>
    <p:sldId id="285" r:id="rId12"/>
    <p:sldId id="286" r:id="rId13"/>
    <p:sldId id="268" r:id="rId14"/>
    <p:sldId id="293" r:id="rId15"/>
    <p:sldId id="294" r:id="rId16"/>
    <p:sldId id="295" r:id="rId17"/>
    <p:sldId id="296" r:id="rId18"/>
    <p:sldId id="267" r:id="rId19"/>
    <p:sldId id="276" r:id="rId20"/>
    <p:sldId id="289" r:id="rId21"/>
    <p:sldId id="297" r:id="rId22"/>
    <p:sldId id="287" r:id="rId23"/>
    <p:sldId id="28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77" d="100"/>
          <a:sy n="77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«мастера и мастерицы»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840760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6706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Музыкальный конкурс</a:t>
            </a:r>
            <a:endParaRPr lang="ru-RU" dirty="0"/>
          </a:p>
        </p:txBody>
      </p:sp>
      <p:pic>
        <p:nvPicPr>
          <p:cNvPr id="4" name="Содержимое 3" descr="church-is-rich-and-varied-we-are-definitely-a-singing-church-QYTljD-clipa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00200"/>
            <a:ext cx="8208911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Лучший столяр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696743" cy="4715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8302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Надо же забить гвоздь!</a:t>
            </a:r>
            <a:endParaRPr lang="ru-RU" dirty="0"/>
          </a:p>
        </p:txBody>
      </p:sp>
      <p:pic>
        <p:nvPicPr>
          <p:cNvPr id="4" name="Содержимое 3" descr="JAinsQ4iGB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7848872" cy="48959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6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0908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4875526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9"/>
            <a:ext cx="8568952" cy="640871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76558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60648"/>
            <a:ext cx="5688632" cy="626469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0152527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8640960" cy="504056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cefe6bd6c231be1829f128d1ac0e3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620688"/>
            <a:ext cx="8064896" cy="5688037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Неполная разборка и сборка автомата АК-74М.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7200800" cy="481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2340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Разборка сборка мясорубки.</a:t>
            </a:r>
            <a:endParaRPr lang="ru-RU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352928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2683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8000" dirty="0" smtClean="0"/>
              <a:t>« </a:t>
            </a:r>
            <a:r>
              <a:rPr lang="ru-RU" sz="8000" i="1" dirty="0" smtClean="0"/>
              <a:t>Технология  - это наука об умении, мастерстве и искусстве»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«Пантомима» </a:t>
            </a:r>
            <a:endParaRPr lang="ru-RU" dirty="0"/>
          </a:p>
        </p:txBody>
      </p:sp>
      <p:pic>
        <p:nvPicPr>
          <p:cNvPr id="4" name="Содержимое 3" descr="information_items_5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18396" y="1600200"/>
            <a:ext cx="7107208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Самый стильный тут лишь я!!!</a:t>
            </a:r>
            <a:endParaRPr lang="ru-RU" dirty="0"/>
          </a:p>
        </p:txBody>
      </p:sp>
      <p:pic>
        <p:nvPicPr>
          <p:cNvPr id="4" name="Содержимое 3" descr="cdee9a4844db98283e4bae9f9cd4e0c7_560x4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84784"/>
            <a:ext cx="6480720" cy="468052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«О, счастливчик!» </a:t>
            </a:r>
            <a:endParaRPr lang="ru-RU" dirty="0"/>
          </a:p>
        </p:txBody>
      </p:sp>
      <p:pic>
        <p:nvPicPr>
          <p:cNvPr id="4" name="Содержимое 3" descr="Schastlivchik_0_00_15_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5180" y="1600200"/>
            <a:ext cx="7533640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60648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«мастера и мастерицы»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840760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6706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Визитная карточка.</a:t>
            </a:r>
            <a:endParaRPr lang="ru-RU" dirty="0">
              <a:latin typeface="+mn-lt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640960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8141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Юный кулинар</a:t>
            </a:r>
            <a:endParaRPr lang="ru-RU" dirty="0"/>
          </a:p>
        </p:txBody>
      </p:sp>
      <p:pic>
        <p:nvPicPr>
          <p:cNvPr id="4" name="Содержимое 3" descr="hello_html_m24198ec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9272" y="1600200"/>
            <a:ext cx="7425455" cy="47085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>Лучшая вязальщица</a:t>
            </a:r>
            <a:endParaRPr lang="ru-RU" b="0" dirty="0"/>
          </a:p>
        </p:txBody>
      </p:sp>
      <p:pic>
        <p:nvPicPr>
          <p:cNvPr id="4" name="Содержимое 3" descr="video-klub-mamochki-vyazanie-12274-larg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268760"/>
            <a:ext cx="7920880" cy="503996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Лучший повар.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7056783" cy="5517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5933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Самая остроглазая швея</a:t>
            </a:r>
            <a:endParaRPr lang="ru-RU" dirty="0"/>
          </a:p>
        </p:txBody>
      </p:sp>
      <p:pic>
        <p:nvPicPr>
          <p:cNvPr id="4" name="Содержимое 3" descr="im_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484784"/>
            <a:ext cx="7920880" cy="4824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Лучшая швея.</a:t>
            </a:r>
            <a:endParaRPr lang="ru-RU" dirty="0">
              <a:latin typeface="+mn-lt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806575"/>
            <a:ext cx="5715000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0971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Пришиваем пуговицы</a:t>
            </a:r>
            <a:endParaRPr lang="ru-RU" dirty="0"/>
          </a:p>
        </p:txBody>
      </p:sp>
      <p:pic>
        <p:nvPicPr>
          <p:cNvPr id="4" name="Содержимое 3" descr="026d16398eb87279c5b7af1426314f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556792"/>
            <a:ext cx="7056784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376</TotalTime>
  <Words>74</Words>
  <Application>Microsoft Office PowerPoint</Application>
  <PresentationFormat>Экран (4:3)</PresentationFormat>
  <Paragraphs>18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«мастера и мастерицы»</vt:lpstr>
      <vt:lpstr>Слайд 2</vt:lpstr>
      <vt:lpstr>Визитная карточка.</vt:lpstr>
      <vt:lpstr>Юный кулинар</vt:lpstr>
      <vt:lpstr>Лучшая вязальщица</vt:lpstr>
      <vt:lpstr>Лучший повар.</vt:lpstr>
      <vt:lpstr>Самая остроглазая швея</vt:lpstr>
      <vt:lpstr>Лучшая швея.</vt:lpstr>
      <vt:lpstr>Пришиваем пуговицы</vt:lpstr>
      <vt:lpstr>Музыкальный конкурс</vt:lpstr>
      <vt:lpstr>Лучший столяр</vt:lpstr>
      <vt:lpstr>Надо же забить гвоздь!</vt:lpstr>
      <vt:lpstr>Слайд 13</vt:lpstr>
      <vt:lpstr>Слайд 14</vt:lpstr>
      <vt:lpstr>Слайд 15</vt:lpstr>
      <vt:lpstr>Слайд 16</vt:lpstr>
      <vt:lpstr>Слайд 17</vt:lpstr>
      <vt:lpstr>Неполная разборка и сборка автомата АК-74М.</vt:lpstr>
      <vt:lpstr>Разборка сборка мясорубки.</vt:lpstr>
      <vt:lpstr>«Пантомима» </vt:lpstr>
      <vt:lpstr>Самый стильный тут лишь я!!!</vt:lpstr>
      <vt:lpstr>«О, счастливчик!» </vt:lpstr>
      <vt:lpstr>«мастера и мастерицы»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Иштуганов</dc:creator>
  <cp:lastModifiedBy>Ильнур</cp:lastModifiedBy>
  <cp:revision>33</cp:revision>
  <dcterms:created xsi:type="dcterms:W3CDTF">2015-01-28T08:29:42Z</dcterms:created>
  <dcterms:modified xsi:type="dcterms:W3CDTF">2018-03-01T05:49:39Z</dcterms:modified>
</cp:coreProperties>
</file>