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ПРОФЕССИЯ БУДУЩЕГО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https://static6.depositphotos.com/1053932/549/i/950/depositphotos_5497865-stock-photo-engineer-architect-two-expertise-te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428604"/>
            <a:ext cx="2243086" cy="1495391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4282" y="214290"/>
            <a:ext cx="8624918" cy="5715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Это специалист, который выбирает и устанавливает дорожное адаптивное покрытие, разметку и дорожные знаки с радиочастотной идентификацией, системы наблюдения и датчики для контроля состояния дороги.</a:t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Варианты: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А) Архитектор интеллектуальных систем управления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Б) Строитель «умных» дорог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В) Оператор кросс-логистики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Г) Проектировщик интермодальных транспортных узлов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28604"/>
            <a:ext cx="6024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0" name="AutoShape 2" descr="https://retail-loyalty.org/upload/iblock/380/98de24e85f5f8622ec698273d08a9d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-218856"/>
            <a:ext cx="771530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Специалист, разрабатывающий программы посещения околокосмического пространства, а впоследствии – орбитальных комплексов и других космических сооружений (в том числе лунных баз).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Варианты: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А)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Космогеолог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Б)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Инженер-космодорожник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В) Менеджер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космотуризма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Г) Инженер систем жизнеобеспечения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428604"/>
            <a:ext cx="6024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11" descr="https://mediaorabotawp.s3.eu-north-1.amazonaws.com/wp-content/uploads/2019/10/18143218/%D0%BF%D0%BE%D1%81%D1%82%D1%80%D0%BE%D0%B5%D0%BD%D0%B8%D1%8E-%D0%B1%D0%B8%D0%B7%D0%BD%D0%B5%D1%81%D0%B0-%D0%B2-%D1%86%D0%B8%D1%84%D1%80%D0%BE%D0%B2%D0%BE%D0%BC-%D0%BC%D0%B8%D1%80%D0%B5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42852"/>
            <a:ext cx="2920370" cy="200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-199089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Специалист, который создает образовательные программы на основе игровых методик, выступает игровым персонажем. В школах будет замещать традиционного учителя.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Варианты: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А)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Игропедагог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Б) Разработчик образовательных траекторий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В)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Тьютор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Г) Модератор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00042"/>
            <a:ext cx="6024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13" descr="https://im0-tub-ru.yandex.net/i?id=cfb80a8e90189f2290e96e4424e27d04-l&amp;ref=rim&amp;n=13&amp;w=640&amp;h=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6983" y="285728"/>
            <a:ext cx="3399463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71472" y="-568420"/>
            <a:ext cx="8001056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Специалист по управлению и обслуживанию роботизированных систем, в том числе на сложных и опасных производствах и при работе с труднодоступными или микрообъектами.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Варианты: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А) Инженер-композитчик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Б) Проектировщик промышленной робототехники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В) Проектировщик-эргономист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Г) Оператор многофункциональных робототехнических комплексов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571480"/>
            <a:ext cx="6024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15" descr="https://bits-pilani-wilp.ac.in/images/progbanners/20200807210824-M.Tech.%20Manufacturing%20Manage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42852"/>
            <a:ext cx="3024137" cy="1814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384555"/>
            <a:ext cx="828680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Специалист на стыке дизайна и ИТ, который дополняет одежду носимыми гаджетами как в чисто декоративных целях, так и для решения определенных задач.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solidFill>
                <a:srgbClr val="7030A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</a:rPr>
              <a:t>Варианты: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А) Проектировщик новых тканей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Б) Программист электронных «рецептов» одежды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В)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Техно-стилист</a:t>
            </a: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Г) Разработчик </a:t>
            </a:r>
            <a:r>
              <a:rPr lang="ru-RU" sz="2800" dirty="0" err="1" smtClean="0">
                <a:latin typeface="+mj-lt"/>
                <a:ea typeface="+mj-ea"/>
                <a:cs typeface="+mj-cs"/>
              </a:rPr>
              <a:t>ИТ-интерфейсов</a:t>
            </a:r>
            <a:r>
              <a:rPr lang="ru-RU" sz="2800" dirty="0" smtClean="0">
                <a:latin typeface="+mj-lt"/>
                <a:ea typeface="+mj-ea"/>
                <a:cs typeface="+mj-cs"/>
              </a:rPr>
              <a:t> в легкой промышленности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785794"/>
            <a:ext cx="6024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17" descr="http://verbum.syktsu.ru/wp-content/uploads/2016/07/images_05_Ucheba_04_07_frei_8U0ZzzpOM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85728"/>
            <a:ext cx="3429024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929190" y="2571744"/>
            <a:ext cx="4071966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Ответы: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1 – Б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2 – 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 3 – 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4 – 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5 – В</a:t>
            </a:r>
          </a:p>
        </p:txBody>
      </p:sp>
      <p:sp>
        <p:nvSpPr>
          <p:cNvPr id="19459" name="AutoShape 3" descr="https://retail-loyalty.org/upload/iblock/380/98de24e85f5f8622ec698273d08a9d2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3" name="AutoShape 7" descr="https://www.widener.edu/sites/default/files/2019-06/student-professor-robotic-arm-2400x1500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5" name="AutoShape 9" descr="https://www.widener.edu/sites/default/files/2019-06/student-professor-robotic-arm-2400x1500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75" name="Picture 19" descr="https://gimnas3.ru/old/content/novosti/2019-2020/17-06-20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5616307" cy="52831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Исчезающие профессии: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428736"/>
            <a:ext cx="471490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Бухгалтер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Дублёр и каскадёр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Нотариус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Банкир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Переводчик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Билетёр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Охранник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Строитель</a:t>
            </a:r>
            <a:endParaRPr lang="ru-RU" sz="4000" dirty="0"/>
          </a:p>
        </p:txBody>
      </p:sp>
      <p:sp>
        <p:nvSpPr>
          <p:cNvPr id="20483" name="AutoShape 3" descr="https://pednavigator.ru/wp-content/uploads/2020/04/%D0%92%D1%8B%D0%BC-%D0%BF%D1%80%D0%BE%D1%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5" name="AutoShape 5" descr="https://pednavigator.ru/wp-content/uploads/2020/04/%D0%92%D1%8B%D0%BC-%D0%BF%D1%80%D0%BE%D1%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7" name="AutoShape 7" descr="https://pednavigator.ru/wp-content/uploads/2020/04/%D0%92%D1%8B%D0%BC-%D0%BF%D1%80%D0%BE%D1%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9" name="Picture 9" descr="https://today.kg/static/images/6/781575350626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4025955"/>
            <a:ext cx="5219229" cy="24595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245</Words>
  <Application>Microsoft Office PowerPoint</Application>
  <PresentationFormat>Экран (4:3)</PresentationFormat>
  <Paragraphs>82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ПРОФЕССИЯ БУДУЩЕГО</vt:lpstr>
      <vt:lpstr>Слайд 2</vt:lpstr>
      <vt:lpstr>Слайд 3</vt:lpstr>
      <vt:lpstr>Слайд 4</vt:lpstr>
      <vt:lpstr>Слайд 5</vt:lpstr>
      <vt:lpstr>Слайд 6</vt:lpstr>
      <vt:lpstr>Слайд 7</vt:lpstr>
      <vt:lpstr>Исчезающие профессии: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БУДУЩЕГО</dc:title>
  <dc:creator>NS</dc:creator>
  <cp:lastModifiedBy>User</cp:lastModifiedBy>
  <cp:revision>6</cp:revision>
  <dcterms:created xsi:type="dcterms:W3CDTF">2021-09-28T08:13:50Z</dcterms:created>
  <dcterms:modified xsi:type="dcterms:W3CDTF">2021-09-29T06:04:50Z</dcterms:modified>
</cp:coreProperties>
</file>