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14" r:id="rId2"/>
  </p:sldMasterIdLst>
  <p:notesMasterIdLst>
    <p:notesMasterId r:id="rId18"/>
  </p:notesMasterIdLst>
  <p:sldIdLst>
    <p:sldId id="256" r:id="rId3"/>
    <p:sldId id="257" r:id="rId4"/>
    <p:sldId id="278" r:id="rId5"/>
    <p:sldId id="261" r:id="rId6"/>
    <p:sldId id="280" r:id="rId7"/>
    <p:sldId id="279" r:id="rId8"/>
    <p:sldId id="281" r:id="rId9"/>
    <p:sldId id="282" r:id="rId10"/>
    <p:sldId id="283" r:id="rId11"/>
    <p:sldId id="284" r:id="rId12"/>
    <p:sldId id="285" r:id="rId13"/>
    <p:sldId id="286" r:id="rId14"/>
    <p:sldId id="287" r:id="rId15"/>
    <p:sldId id="289" r:id="rId16"/>
    <p:sldId id="290" r:id="rId17"/>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Constantia" pitchFamily="18" charset="0"/>
        <a:ea typeface="+mn-ea"/>
        <a:cs typeface="Arial" charset="0"/>
      </a:defRPr>
    </a:lvl1pPr>
    <a:lvl2pPr marL="457200" algn="l" rtl="0" fontAlgn="base">
      <a:spcBef>
        <a:spcPct val="0"/>
      </a:spcBef>
      <a:spcAft>
        <a:spcPct val="0"/>
      </a:spcAft>
      <a:defRPr kern="1200">
        <a:solidFill>
          <a:schemeClr val="tx1"/>
        </a:solidFill>
        <a:latin typeface="Constantia" pitchFamily="18" charset="0"/>
        <a:ea typeface="+mn-ea"/>
        <a:cs typeface="Arial" charset="0"/>
      </a:defRPr>
    </a:lvl2pPr>
    <a:lvl3pPr marL="914400" algn="l" rtl="0" fontAlgn="base">
      <a:spcBef>
        <a:spcPct val="0"/>
      </a:spcBef>
      <a:spcAft>
        <a:spcPct val="0"/>
      </a:spcAft>
      <a:defRPr kern="1200">
        <a:solidFill>
          <a:schemeClr val="tx1"/>
        </a:solidFill>
        <a:latin typeface="Constantia" pitchFamily="18" charset="0"/>
        <a:ea typeface="+mn-ea"/>
        <a:cs typeface="Arial" charset="0"/>
      </a:defRPr>
    </a:lvl3pPr>
    <a:lvl4pPr marL="1371600" algn="l" rtl="0" fontAlgn="base">
      <a:spcBef>
        <a:spcPct val="0"/>
      </a:spcBef>
      <a:spcAft>
        <a:spcPct val="0"/>
      </a:spcAft>
      <a:defRPr kern="1200">
        <a:solidFill>
          <a:schemeClr val="tx1"/>
        </a:solidFill>
        <a:latin typeface="Constantia" pitchFamily="18" charset="0"/>
        <a:ea typeface="+mn-ea"/>
        <a:cs typeface="Arial" charset="0"/>
      </a:defRPr>
    </a:lvl4pPr>
    <a:lvl5pPr marL="1828800" algn="l" rtl="0" fontAlgn="base">
      <a:spcBef>
        <a:spcPct val="0"/>
      </a:spcBef>
      <a:spcAft>
        <a:spcPct val="0"/>
      </a:spcAft>
      <a:defRPr kern="1200">
        <a:solidFill>
          <a:schemeClr val="tx1"/>
        </a:solidFill>
        <a:latin typeface="Constantia" pitchFamily="18" charset="0"/>
        <a:ea typeface="+mn-ea"/>
        <a:cs typeface="Arial" charset="0"/>
      </a:defRPr>
    </a:lvl5pPr>
    <a:lvl6pPr marL="2286000" algn="l" defTabSz="914400" rtl="0" eaLnBrk="1" latinLnBrk="0" hangingPunct="1">
      <a:defRPr kern="1200">
        <a:solidFill>
          <a:schemeClr val="tx1"/>
        </a:solidFill>
        <a:latin typeface="Constantia" pitchFamily="18" charset="0"/>
        <a:ea typeface="+mn-ea"/>
        <a:cs typeface="Arial" charset="0"/>
      </a:defRPr>
    </a:lvl6pPr>
    <a:lvl7pPr marL="2743200" algn="l" defTabSz="914400" rtl="0" eaLnBrk="1" latinLnBrk="0" hangingPunct="1">
      <a:defRPr kern="1200">
        <a:solidFill>
          <a:schemeClr val="tx1"/>
        </a:solidFill>
        <a:latin typeface="Constantia" pitchFamily="18" charset="0"/>
        <a:ea typeface="+mn-ea"/>
        <a:cs typeface="Arial" charset="0"/>
      </a:defRPr>
    </a:lvl7pPr>
    <a:lvl8pPr marL="3200400" algn="l" defTabSz="914400" rtl="0" eaLnBrk="1" latinLnBrk="0" hangingPunct="1">
      <a:defRPr kern="1200">
        <a:solidFill>
          <a:schemeClr val="tx1"/>
        </a:solidFill>
        <a:latin typeface="Constantia" pitchFamily="18" charset="0"/>
        <a:ea typeface="+mn-ea"/>
        <a:cs typeface="Arial" charset="0"/>
      </a:defRPr>
    </a:lvl8pPr>
    <a:lvl9pPr marL="3657600" algn="l" defTabSz="914400" rtl="0" eaLnBrk="1" latinLnBrk="0" hangingPunct="1">
      <a:defRPr kern="1200">
        <a:solidFill>
          <a:schemeClr val="tx1"/>
        </a:solidFill>
        <a:latin typeface="Constantia"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41" autoAdjust="0"/>
    <p:restoredTop sz="72844" autoAdjust="0"/>
  </p:normalViewPr>
  <p:slideViewPr>
    <p:cSldViewPr>
      <p:cViewPr>
        <p:scale>
          <a:sx n="70" d="100"/>
          <a:sy n="70" d="100"/>
        </p:scale>
        <p:origin x="-1110"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5FE0B849-51E8-4E52-8E8C-626D1E99F612}" type="datetimeFigureOut">
              <a:rPr lang="ru-RU"/>
              <a:pPr>
                <a:defRPr/>
              </a:pPr>
              <a:t>15.01.2015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D14EDD2E-0C94-40AE-859D-257E7B1732E5}" type="slidenum">
              <a:rPr lang="ru-RU"/>
              <a:pPr>
                <a:defRPr/>
              </a:pPr>
              <a:t>‹#›</a:t>
            </a:fld>
            <a:endParaRPr lang="ru-RU"/>
          </a:p>
        </p:txBody>
      </p:sp>
    </p:spTree>
    <p:extLst>
      <p:ext uri="{BB962C8B-B14F-4D97-AF65-F5344CB8AC3E}">
        <p14:creationId xmlns:p14="http://schemas.microsoft.com/office/powerpoint/2010/main" val="4099376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Добрый день, дорогие друзья! Я рада всех вас приветствовать в нашей студии на канале 7 класса. У нас есть участники ток-шоу – это 4 группы, у каждой из которой на столах находятся маршрутные листы, к которым мы будем обращаться для выполнения заданий. За ходом нашей работы будут следить компетентные эксперты. Вспомним основные правила работы в группах (прочитать с доски).</a:t>
            </a:r>
          </a:p>
          <a:p>
            <a:r>
              <a:rPr lang="ru-RU" dirty="0" smtClean="0"/>
              <a:t> Пора начинать наше ток-шоу. Но вот незадача, нам не известен главный герой. И сейчас для того, чтобы узнать, о ком пойдет сегодня речь, выполним устно первое задание.</a:t>
            </a:r>
          </a:p>
          <a:p>
            <a:endParaRPr lang="ru-RU" dirty="0"/>
          </a:p>
        </p:txBody>
      </p:sp>
      <p:sp>
        <p:nvSpPr>
          <p:cNvPr id="4" name="Номер слайда 3"/>
          <p:cNvSpPr>
            <a:spLocks noGrp="1"/>
          </p:cNvSpPr>
          <p:nvPr>
            <p:ph type="sldNum" sz="quarter" idx="10"/>
          </p:nvPr>
        </p:nvSpPr>
        <p:spPr/>
        <p:txBody>
          <a:bodyPr/>
          <a:lstStyle/>
          <a:p>
            <a:pPr>
              <a:defRPr/>
            </a:pPr>
            <a:fld id="{D14EDD2E-0C94-40AE-859D-257E7B1732E5}" type="slidenum">
              <a:rPr lang="ru-RU" smtClean="0"/>
              <a:pPr>
                <a:defRPr/>
              </a:pPr>
              <a:t>1</a:t>
            </a:fld>
            <a:endParaRPr lang="ru-RU"/>
          </a:p>
        </p:txBody>
      </p:sp>
    </p:spTree>
    <p:extLst>
      <p:ext uri="{BB962C8B-B14F-4D97-AF65-F5344CB8AC3E}">
        <p14:creationId xmlns:p14="http://schemas.microsoft.com/office/powerpoint/2010/main" val="19671923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altLang="ru-RU" dirty="0" smtClean="0"/>
          </a:p>
        </p:txBody>
      </p:sp>
      <p:sp>
        <p:nvSpPr>
          <p:cNvPr id="2560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nstantia" pitchFamily="18" charset="0"/>
              </a:defRPr>
            </a:lvl1pPr>
            <a:lvl2pPr marL="742950" indent="-285750">
              <a:defRPr>
                <a:solidFill>
                  <a:schemeClr val="tx1"/>
                </a:solidFill>
                <a:latin typeface="Constantia" pitchFamily="18" charset="0"/>
              </a:defRPr>
            </a:lvl2pPr>
            <a:lvl3pPr marL="1143000" indent="-228600">
              <a:defRPr>
                <a:solidFill>
                  <a:schemeClr val="tx1"/>
                </a:solidFill>
                <a:latin typeface="Constantia" pitchFamily="18" charset="0"/>
              </a:defRPr>
            </a:lvl3pPr>
            <a:lvl4pPr marL="1600200" indent="-228600">
              <a:defRPr>
                <a:solidFill>
                  <a:schemeClr val="tx1"/>
                </a:solidFill>
                <a:latin typeface="Constantia" pitchFamily="18" charset="0"/>
              </a:defRPr>
            </a:lvl4pPr>
            <a:lvl5pPr marL="2057400" indent="-228600">
              <a:defRPr>
                <a:solidFill>
                  <a:schemeClr val="tx1"/>
                </a:solidFill>
                <a:latin typeface="Constantia" pitchFamily="18" charset="0"/>
              </a:defRPr>
            </a:lvl5pPr>
            <a:lvl6pPr marL="2514600" indent="-228600" fontAlgn="base">
              <a:spcBef>
                <a:spcPct val="0"/>
              </a:spcBef>
              <a:spcAft>
                <a:spcPct val="0"/>
              </a:spcAft>
              <a:defRPr>
                <a:solidFill>
                  <a:schemeClr val="tx1"/>
                </a:solidFill>
                <a:latin typeface="Constantia" pitchFamily="18" charset="0"/>
              </a:defRPr>
            </a:lvl6pPr>
            <a:lvl7pPr marL="2971800" indent="-228600" fontAlgn="base">
              <a:spcBef>
                <a:spcPct val="0"/>
              </a:spcBef>
              <a:spcAft>
                <a:spcPct val="0"/>
              </a:spcAft>
              <a:defRPr>
                <a:solidFill>
                  <a:schemeClr val="tx1"/>
                </a:solidFill>
                <a:latin typeface="Constantia" pitchFamily="18" charset="0"/>
              </a:defRPr>
            </a:lvl7pPr>
            <a:lvl8pPr marL="3429000" indent="-228600" fontAlgn="base">
              <a:spcBef>
                <a:spcPct val="0"/>
              </a:spcBef>
              <a:spcAft>
                <a:spcPct val="0"/>
              </a:spcAft>
              <a:defRPr>
                <a:solidFill>
                  <a:schemeClr val="tx1"/>
                </a:solidFill>
                <a:latin typeface="Constantia" pitchFamily="18" charset="0"/>
              </a:defRPr>
            </a:lvl8pPr>
            <a:lvl9pPr marL="3886200" indent="-228600" fontAlgn="base">
              <a:spcBef>
                <a:spcPct val="0"/>
              </a:spcBef>
              <a:spcAft>
                <a:spcPct val="0"/>
              </a:spcAft>
              <a:defRPr>
                <a:solidFill>
                  <a:schemeClr val="tx1"/>
                </a:solidFill>
                <a:latin typeface="Constantia" pitchFamily="18" charset="0"/>
              </a:defRPr>
            </a:lvl9pPr>
          </a:lstStyle>
          <a:p>
            <a:pPr fontAlgn="base">
              <a:spcBef>
                <a:spcPct val="0"/>
              </a:spcBef>
              <a:spcAft>
                <a:spcPct val="0"/>
              </a:spcAft>
              <a:defRPr/>
            </a:pPr>
            <a:fld id="{7E85C49E-BB64-4604-917C-CE75FAA18ABE}" type="slidenum">
              <a:rPr lang="ru-RU" smtClean="0">
                <a:latin typeface="Calibri" pitchFamily="34" charset="0"/>
              </a:rPr>
              <a:pPr fontAlgn="base">
                <a:spcBef>
                  <a:spcPct val="0"/>
                </a:spcBef>
                <a:spcAft>
                  <a:spcPct val="0"/>
                </a:spcAft>
                <a:defRPr/>
              </a:pPr>
              <a:t>10</a:t>
            </a:fld>
            <a:endParaRPr lang="ru-RU" smtClean="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altLang="ru-RU" dirty="0" smtClean="0"/>
              <a:t>Вывод</a:t>
            </a:r>
          </a:p>
        </p:txBody>
      </p:sp>
      <p:sp>
        <p:nvSpPr>
          <p:cNvPr id="2560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nstantia" pitchFamily="18" charset="0"/>
              </a:defRPr>
            </a:lvl1pPr>
            <a:lvl2pPr marL="742950" indent="-285750">
              <a:defRPr>
                <a:solidFill>
                  <a:schemeClr val="tx1"/>
                </a:solidFill>
                <a:latin typeface="Constantia" pitchFamily="18" charset="0"/>
              </a:defRPr>
            </a:lvl2pPr>
            <a:lvl3pPr marL="1143000" indent="-228600">
              <a:defRPr>
                <a:solidFill>
                  <a:schemeClr val="tx1"/>
                </a:solidFill>
                <a:latin typeface="Constantia" pitchFamily="18" charset="0"/>
              </a:defRPr>
            </a:lvl3pPr>
            <a:lvl4pPr marL="1600200" indent="-228600">
              <a:defRPr>
                <a:solidFill>
                  <a:schemeClr val="tx1"/>
                </a:solidFill>
                <a:latin typeface="Constantia" pitchFamily="18" charset="0"/>
              </a:defRPr>
            </a:lvl4pPr>
            <a:lvl5pPr marL="2057400" indent="-228600">
              <a:defRPr>
                <a:solidFill>
                  <a:schemeClr val="tx1"/>
                </a:solidFill>
                <a:latin typeface="Constantia" pitchFamily="18" charset="0"/>
              </a:defRPr>
            </a:lvl5pPr>
            <a:lvl6pPr marL="2514600" indent="-228600" fontAlgn="base">
              <a:spcBef>
                <a:spcPct val="0"/>
              </a:spcBef>
              <a:spcAft>
                <a:spcPct val="0"/>
              </a:spcAft>
              <a:defRPr>
                <a:solidFill>
                  <a:schemeClr val="tx1"/>
                </a:solidFill>
                <a:latin typeface="Constantia" pitchFamily="18" charset="0"/>
              </a:defRPr>
            </a:lvl6pPr>
            <a:lvl7pPr marL="2971800" indent="-228600" fontAlgn="base">
              <a:spcBef>
                <a:spcPct val="0"/>
              </a:spcBef>
              <a:spcAft>
                <a:spcPct val="0"/>
              </a:spcAft>
              <a:defRPr>
                <a:solidFill>
                  <a:schemeClr val="tx1"/>
                </a:solidFill>
                <a:latin typeface="Constantia" pitchFamily="18" charset="0"/>
              </a:defRPr>
            </a:lvl7pPr>
            <a:lvl8pPr marL="3429000" indent="-228600" fontAlgn="base">
              <a:spcBef>
                <a:spcPct val="0"/>
              </a:spcBef>
              <a:spcAft>
                <a:spcPct val="0"/>
              </a:spcAft>
              <a:defRPr>
                <a:solidFill>
                  <a:schemeClr val="tx1"/>
                </a:solidFill>
                <a:latin typeface="Constantia" pitchFamily="18" charset="0"/>
              </a:defRPr>
            </a:lvl8pPr>
            <a:lvl9pPr marL="3886200" indent="-228600" fontAlgn="base">
              <a:spcBef>
                <a:spcPct val="0"/>
              </a:spcBef>
              <a:spcAft>
                <a:spcPct val="0"/>
              </a:spcAft>
              <a:defRPr>
                <a:solidFill>
                  <a:schemeClr val="tx1"/>
                </a:solidFill>
                <a:latin typeface="Constantia" pitchFamily="18" charset="0"/>
              </a:defRPr>
            </a:lvl9pPr>
          </a:lstStyle>
          <a:p>
            <a:pPr fontAlgn="base">
              <a:spcBef>
                <a:spcPct val="0"/>
              </a:spcBef>
              <a:spcAft>
                <a:spcPct val="0"/>
              </a:spcAft>
              <a:defRPr/>
            </a:pPr>
            <a:fld id="{7E85C49E-BB64-4604-917C-CE75FAA18ABE}" type="slidenum">
              <a:rPr lang="ru-RU" smtClean="0">
                <a:latin typeface="Calibri" pitchFamily="34" charset="0"/>
              </a:rPr>
              <a:pPr fontAlgn="base">
                <a:spcBef>
                  <a:spcPct val="0"/>
                </a:spcBef>
                <a:spcAft>
                  <a:spcPct val="0"/>
                </a:spcAft>
                <a:defRPr/>
              </a:pPr>
              <a:t>11</a:t>
            </a:fld>
            <a:endParaRPr lang="ru-RU" smtClean="0">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altLang="ru-RU" dirty="0" smtClean="0"/>
              <a:t>Вывод</a:t>
            </a:r>
          </a:p>
        </p:txBody>
      </p:sp>
      <p:sp>
        <p:nvSpPr>
          <p:cNvPr id="2560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nstantia" pitchFamily="18" charset="0"/>
              </a:defRPr>
            </a:lvl1pPr>
            <a:lvl2pPr marL="742950" indent="-285750">
              <a:defRPr>
                <a:solidFill>
                  <a:schemeClr val="tx1"/>
                </a:solidFill>
                <a:latin typeface="Constantia" pitchFamily="18" charset="0"/>
              </a:defRPr>
            </a:lvl2pPr>
            <a:lvl3pPr marL="1143000" indent="-228600">
              <a:defRPr>
                <a:solidFill>
                  <a:schemeClr val="tx1"/>
                </a:solidFill>
                <a:latin typeface="Constantia" pitchFamily="18" charset="0"/>
              </a:defRPr>
            </a:lvl3pPr>
            <a:lvl4pPr marL="1600200" indent="-228600">
              <a:defRPr>
                <a:solidFill>
                  <a:schemeClr val="tx1"/>
                </a:solidFill>
                <a:latin typeface="Constantia" pitchFamily="18" charset="0"/>
              </a:defRPr>
            </a:lvl4pPr>
            <a:lvl5pPr marL="2057400" indent="-228600">
              <a:defRPr>
                <a:solidFill>
                  <a:schemeClr val="tx1"/>
                </a:solidFill>
                <a:latin typeface="Constantia" pitchFamily="18" charset="0"/>
              </a:defRPr>
            </a:lvl5pPr>
            <a:lvl6pPr marL="2514600" indent="-228600" fontAlgn="base">
              <a:spcBef>
                <a:spcPct val="0"/>
              </a:spcBef>
              <a:spcAft>
                <a:spcPct val="0"/>
              </a:spcAft>
              <a:defRPr>
                <a:solidFill>
                  <a:schemeClr val="tx1"/>
                </a:solidFill>
                <a:latin typeface="Constantia" pitchFamily="18" charset="0"/>
              </a:defRPr>
            </a:lvl6pPr>
            <a:lvl7pPr marL="2971800" indent="-228600" fontAlgn="base">
              <a:spcBef>
                <a:spcPct val="0"/>
              </a:spcBef>
              <a:spcAft>
                <a:spcPct val="0"/>
              </a:spcAft>
              <a:defRPr>
                <a:solidFill>
                  <a:schemeClr val="tx1"/>
                </a:solidFill>
                <a:latin typeface="Constantia" pitchFamily="18" charset="0"/>
              </a:defRPr>
            </a:lvl7pPr>
            <a:lvl8pPr marL="3429000" indent="-228600" fontAlgn="base">
              <a:spcBef>
                <a:spcPct val="0"/>
              </a:spcBef>
              <a:spcAft>
                <a:spcPct val="0"/>
              </a:spcAft>
              <a:defRPr>
                <a:solidFill>
                  <a:schemeClr val="tx1"/>
                </a:solidFill>
                <a:latin typeface="Constantia" pitchFamily="18" charset="0"/>
              </a:defRPr>
            </a:lvl8pPr>
            <a:lvl9pPr marL="3886200" indent="-228600" fontAlgn="base">
              <a:spcBef>
                <a:spcPct val="0"/>
              </a:spcBef>
              <a:spcAft>
                <a:spcPct val="0"/>
              </a:spcAft>
              <a:defRPr>
                <a:solidFill>
                  <a:schemeClr val="tx1"/>
                </a:solidFill>
                <a:latin typeface="Constantia" pitchFamily="18" charset="0"/>
              </a:defRPr>
            </a:lvl9pPr>
          </a:lstStyle>
          <a:p>
            <a:pPr fontAlgn="base">
              <a:spcBef>
                <a:spcPct val="0"/>
              </a:spcBef>
              <a:spcAft>
                <a:spcPct val="0"/>
              </a:spcAft>
              <a:defRPr/>
            </a:pPr>
            <a:fld id="{7E85C49E-BB64-4604-917C-CE75FAA18ABE}" type="slidenum">
              <a:rPr lang="ru-RU" smtClean="0">
                <a:latin typeface="Calibri" pitchFamily="34" charset="0"/>
              </a:rPr>
              <a:pPr fontAlgn="base">
                <a:spcBef>
                  <a:spcPct val="0"/>
                </a:spcBef>
                <a:spcAft>
                  <a:spcPct val="0"/>
                </a:spcAft>
                <a:defRPr/>
              </a:pPr>
              <a:t>12</a:t>
            </a:fld>
            <a:endParaRPr lang="ru-RU" smtClean="0">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altLang="ru-RU" dirty="0" smtClean="0"/>
              <a:t>Вывод</a:t>
            </a:r>
          </a:p>
        </p:txBody>
      </p:sp>
      <p:sp>
        <p:nvSpPr>
          <p:cNvPr id="2560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nstantia" pitchFamily="18" charset="0"/>
              </a:defRPr>
            </a:lvl1pPr>
            <a:lvl2pPr marL="742950" indent="-285750">
              <a:defRPr>
                <a:solidFill>
                  <a:schemeClr val="tx1"/>
                </a:solidFill>
                <a:latin typeface="Constantia" pitchFamily="18" charset="0"/>
              </a:defRPr>
            </a:lvl2pPr>
            <a:lvl3pPr marL="1143000" indent="-228600">
              <a:defRPr>
                <a:solidFill>
                  <a:schemeClr val="tx1"/>
                </a:solidFill>
                <a:latin typeface="Constantia" pitchFamily="18" charset="0"/>
              </a:defRPr>
            </a:lvl3pPr>
            <a:lvl4pPr marL="1600200" indent="-228600">
              <a:defRPr>
                <a:solidFill>
                  <a:schemeClr val="tx1"/>
                </a:solidFill>
                <a:latin typeface="Constantia" pitchFamily="18" charset="0"/>
              </a:defRPr>
            </a:lvl4pPr>
            <a:lvl5pPr marL="2057400" indent="-228600">
              <a:defRPr>
                <a:solidFill>
                  <a:schemeClr val="tx1"/>
                </a:solidFill>
                <a:latin typeface="Constantia" pitchFamily="18" charset="0"/>
              </a:defRPr>
            </a:lvl5pPr>
            <a:lvl6pPr marL="2514600" indent="-228600" fontAlgn="base">
              <a:spcBef>
                <a:spcPct val="0"/>
              </a:spcBef>
              <a:spcAft>
                <a:spcPct val="0"/>
              </a:spcAft>
              <a:defRPr>
                <a:solidFill>
                  <a:schemeClr val="tx1"/>
                </a:solidFill>
                <a:latin typeface="Constantia" pitchFamily="18" charset="0"/>
              </a:defRPr>
            </a:lvl6pPr>
            <a:lvl7pPr marL="2971800" indent="-228600" fontAlgn="base">
              <a:spcBef>
                <a:spcPct val="0"/>
              </a:spcBef>
              <a:spcAft>
                <a:spcPct val="0"/>
              </a:spcAft>
              <a:defRPr>
                <a:solidFill>
                  <a:schemeClr val="tx1"/>
                </a:solidFill>
                <a:latin typeface="Constantia" pitchFamily="18" charset="0"/>
              </a:defRPr>
            </a:lvl7pPr>
            <a:lvl8pPr marL="3429000" indent="-228600" fontAlgn="base">
              <a:spcBef>
                <a:spcPct val="0"/>
              </a:spcBef>
              <a:spcAft>
                <a:spcPct val="0"/>
              </a:spcAft>
              <a:defRPr>
                <a:solidFill>
                  <a:schemeClr val="tx1"/>
                </a:solidFill>
                <a:latin typeface="Constantia" pitchFamily="18" charset="0"/>
              </a:defRPr>
            </a:lvl8pPr>
            <a:lvl9pPr marL="3886200" indent="-228600" fontAlgn="base">
              <a:spcBef>
                <a:spcPct val="0"/>
              </a:spcBef>
              <a:spcAft>
                <a:spcPct val="0"/>
              </a:spcAft>
              <a:defRPr>
                <a:solidFill>
                  <a:schemeClr val="tx1"/>
                </a:solidFill>
                <a:latin typeface="Constantia" pitchFamily="18" charset="0"/>
              </a:defRPr>
            </a:lvl9pPr>
          </a:lstStyle>
          <a:p>
            <a:pPr fontAlgn="base">
              <a:spcBef>
                <a:spcPct val="0"/>
              </a:spcBef>
              <a:spcAft>
                <a:spcPct val="0"/>
              </a:spcAft>
              <a:defRPr/>
            </a:pPr>
            <a:fld id="{7E85C49E-BB64-4604-917C-CE75FAA18ABE}" type="slidenum">
              <a:rPr lang="ru-RU" smtClean="0">
                <a:latin typeface="Calibri" pitchFamily="34" charset="0"/>
              </a:rPr>
              <a:pPr fontAlgn="base">
                <a:spcBef>
                  <a:spcPct val="0"/>
                </a:spcBef>
                <a:spcAft>
                  <a:spcPct val="0"/>
                </a:spcAft>
                <a:defRPr/>
              </a:pPr>
              <a:t>13</a:t>
            </a:fld>
            <a:endParaRPr lang="ru-RU" smtClean="0">
              <a:latin typeface="Calibri"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altLang="ru-RU" dirty="0" smtClean="0"/>
          </a:p>
        </p:txBody>
      </p:sp>
      <p:sp>
        <p:nvSpPr>
          <p:cNvPr id="2560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nstantia" pitchFamily="18" charset="0"/>
              </a:defRPr>
            </a:lvl1pPr>
            <a:lvl2pPr marL="742950" indent="-285750">
              <a:defRPr>
                <a:solidFill>
                  <a:schemeClr val="tx1"/>
                </a:solidFill>
                <a:latin typeface="Constantia" pitchFamily="18" charset="0"/>
              </a:defRPr>
            </a:lvl2pPr>
            <a:lvl3pPr marL="1143000" indent="-228600">
              <a:defRPr>
                <a:solidFill>
                  <a:schemeClr val="tx1"/>
                </a:solidFill>
                <a:latin typeface="Constantia" pitchFamily="18" charset="0"/>
              </a:defRPr>
            </a:lvl3pPr>
            <a:lvl4pPr marL="1600200" indent="-228600">
              <a:defRPr>
                <a:solidFill>
                  <a:schemeClr val="tx1"/>
                </a:solidFill>
                <a:latin typeface="Constantia" pitchFamily="18" charset="0"/>
              </a:defRPr>
            </a:lvl4pPr>
            <a:lvl5pPr marL="2057400" indent="-228600">
              <a:defRPr>
                <a:solidFill>
                  <a:schemeClr val="tx1"/>
                </a:solidFill>
                <a:latin typeface="Constantia" pitchFamily="18" charset="0"/>
              </a:defRPr>
            </a:lvl5pPr>
            <a:lvl6pPr marL="2514600" indent="-228600" fontAlgn="base">
              <a:spcBef>
                <a:spcPct val="0"/>
              </a:spcBef>
              <a:spcAft>
                <a:spcPct val="0"/>
              </a:spcAft>
              <a:defRPr>
                <a:solidFill>
                  <a:schemeClr val="tx1"/>
                </a:solidFill>
                <a:latin typeface="Constantia" pitchFamily="18" charset="0"/>
              </a:defRPr>
            </a:lvl6pPr>
            <a:lvl7pPr marL="2971800" indent="-228600" fontAlgn="base">
              <a:spcBef>
                <a:spcPct val="0"/>
              </a:spcBef>
              <a:spcAft>
                <a:spcPct val="0"/>
              </a:spcAft>
              <a:defRPr>
                <a:solidFill>
                  <a:schemeClr val="tx1"/>
                </a:solidFill>
                <a:latin typeface="Constantia" pitchFamily="18" charset="0"/>
              </a:defRPr>
            </a:lvl7pPr>
            <a:lvl8pPr marL="3429000" indent="-228600" fontAlgn="base">
              <a:spcBef>
                <a:spcPct val="0"/>
              </a:spcBef>
              <a:spcAft>
                <a:spcPct val="0"/>
              </a:spcAft>
              <a:defRPr>
                <a:solidFill>
                  <a:schemeClr val="tx1"/>
                </a:solidFill>
                <a:latin typeface="Constantia" pitchFamily="18" charset="0"/>
              </a:defRPr>
            </a:lvl8pPr>
            <a:lvl9pPr marL="3886200" indent="-228600" fontAlgn="base">
              <a:spcBef>
                <a:spcPct val="0"/>
              </a:spcBef>
              <a:spcAft>
                <a:spcPct val="0"/>
              </a:spcAft>
              <a:defRPr>
                <a:solidFill>
                  <a:schemeClr val="tx1"/>
                </a:solidFill>
                <a:latin typeface="Constantia" pitchFamily="18" charset="0"/>
              </a:defRPr>
            </a:lvl9pPr>
          </a:lstStyle>
          <a:p>
            <a:pPr fontAlgn="base">
              <a:spcBef>
                <a:spcPct val="0"/>
              </a:spcBef>
              <a:spcAft>
                <a:spcPct val="0"/>
              </a:spcAft>
              <a:defRPr/>
            </a:pPr>
            <a:fld id="{7E85C49E-BB64-4604-917C-CE75FAA18ABE}" type="slidenum">
              <a:rPr lang="ru-RU" smtClean="0">
                <a:latin typeface="Calibri" pitchFamily="34" charset="0"/>
              </a:rPr>
              <a:pPr fontAlgn="base">
                <a:spcBef>
                  <a:spcPct val="0"/>
                </a:spcBef>
                <a:spcAft>
                  <a:spcPct val="0"/>
                </a:spcAft>
                <a:defRPr/>
              </a:pPr>
              <a:t>14</a:t>
            </a:fld>
            <a:endParaRPr lang="ru-RU" smtClean="0">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altLang="ru-RU" dirty="0" smtClean="0"/>
          </a:p>
        </p:txBody>
      </p:sp>
      <p:sp>
        <p:nvSpPr>
          <p:cNvPr id="2560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nstantia" pitchFamily="18" charset="0"/>
              </a:defRPr>
            </a:lvl1pPr>
            <a:lvl2pPr marL="742950" indent="-285750">
              <a:defRPr>
                <a:solidFill>
                  <a:schemeClr val="tx1"/>
                </a:solidFill>
                <a:latin typeface="Constantia" pitchFamily="18" charset="0"/>
              </a:defRPr>
            </a:lvl2pPr>
            <a:lvl3pPr marL="1143000" indent="-228600">
              <a:defRPr>
                <a:solidFill>
                  <a:schemeClr val="tx1"/>
                </a:solidFill>
                <a:latin typeface="Constantia" pitchFamily="18" charset="0"/>
              </a:defRPr>
            </a:lvl3pPr>
            <a:lvl4pPr marL="1600200" indent="-228600">
              <a:defRPr>
                <a:solidFill>
                  <a:schemeClr val="tx1"/>
                </a:solidFill>
                <a:latin typeface="Constantia" pitchFamily="18" charset="0"/>
              </a:defRPr>
            </a:lvl4pPr>
            <a:lvl5pPr marL="2057400" indent="-228600">
              <a:defRPr>
                <a:solidFill>
                  <a:schemeClr val="tx1"/>
                </a:solidFill>
                <a:latin typeface="Constantia" pitchFamily="18" charset="0"/>
              </a:defRPr>
            </a:lvl5pPr>
            <a:lvl6pPr marL="2514600" indent="-228600" fontAlgn="base">
              <a:spcBef>
                <a:spcPct val="0"/>
              </a:spcBef>
              <a:spcAft>
                <a:spcPct val="0"/>
              </a:spcAft>
              <a:defRPr>
                <a:solidFill>
                  <a:schemeClr val="tx1"/>
                </a:solidFill>
                <a:latin typeface="Constantia" pitchFamily="18" charset="0"/>
              </a:defRPr>
            </a:lvl6pPr>
            <a:lvl7pPr marL="2971800" indent="-228600" fontAlgn="base">
              <a:spcBef>
                <a:spcPct val="0"/>
              </a:spcBef>
              <a:spcAft>
                <a:spcPct val="0"/>
              </a:spcAft>
              <a:defRPr>
                <a:solidFill>
                  <a:schemeClr val="tx1"/>
                </a:solidFill>
                <a:latin typeface="Constantia" pitchFamily="18" charset="0"/>
              </a:defRPr>
            </a:lvl7pPr>
            <a:lvl8pPr marL="3429000" indent="-228600" fontAlgn="base">
              <a:spcBef>
                <a:spcPct val="0"/>
              </a:spcBef>
              <a:spcAft>
                <a:spcPct val="0"/>
              </a:spcAft>
              <a:defRPr>
                <a:solidFill>
                  <a:schemeClr val="tx1"/>
                </a:solidFill>
                <a:latin typeface="Constantia" pitchFamily="18" charset="0"/>
              </a:defRPr>
            </a:lvl8pPr>
            <a:lvl9pPr marL="3886200" indent="-228600" fontAlgn="base">
              <a:spcBef>
                <a:spcPct val="0"/>
              </a:spcBef>
              <a:spcAft>
                <a:spcPct val="0"/>
              </a:spcAft>
              <a:defRPr>
                <a:solidFill>
                  <a:schemeClr val="tx1"/>
                </a:solidFill>
                <a:latin typeface="Constantia" pitchFamily="18" charset="0"/>
              </a:defRPr>
            </a:lvl9pPr>
          </a:lstStyle>
          <a:p>
            <a:pPr fontAlgn="base">
              <a:spcBef>
                <a:spcPct val="0"/>
              </a:spcBef>
              <a:spcAft>
                <a:spcPct val="0"/>
              </a:spcAft>
              <a:defRPr/>
            </a:pPr>
            <a:fld id="{7E85C49E-BB64-4604-917C-CE75FAA18ABE}" type="slidenum">
              <a:rPr lang="ru-RU" smtClean="0">
                <a:latin typeface="Calibri" pitchFamily="34" charset="0"/>
              </a:rPr>
              <a:pPr fontAlgn="base">
                <a:spcBef>
                  <a:spcPct val="0"/>
                </a:spcBef>
                <a:spcAft>
                  <a:spcPct val="0"/>
                </a:spcAft>
                <a:defRPr/>
              </a:pPr>
              <a:t>15</a:t>
            </a:fld>
            <a:endParaRPr lang="ru-RU" smtClean="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Ваша задача от неопределенной формы глагола образовать форму страдательного или действительного залога настоящего или прошедшего времени. Член из каждой команды называет соответствующую форму. Если называет неправильно, то ход переходит к следующей команде. Каждый правильный ответ принесет вашей команде балл.</a:t>
            </a:r>
          </a:p>
          <a:p>
            <a:r>
              <a:rPr lang="ru-RU" sz="1200" kern="1200" dirty="0" smtClean="0">
                <a:solidFill>
                  <a:schemeClr val="tx1"/>
                </a:solidFill>
                <a:effectLst/>
                <a:latin typeface="+mn-lt"/>
                <a:ea typeface="+mn-ea"/>
                <a:cs typeface="+mn-cs"/>
              </a:rPr>
              <a:t>Команды готовы?</a:t>
            </a:r>
          </a:p>
          <a:p>
            <a:pPr lvl="0"/>
            <a:r>
              <a:rPr lang="ru-RU" sz="1200" kern="1200" dirty="0" smtClean="0">
                <a:solidFill>
                  <a:schemeClr val="tx1"/>
                </a:solidFill>
                <a:effectLst/>
                <a:latin typeface="+mn-lt"/>
                <a:ea typeface="+mn-ea"/>
                <a:cs typeface="+mn-cs"/>
              </a:rPr>
              <a:t>Проверить (страд., </a:t>
            </a:r>
            <a:r>
              <a:rPr lang="ru-RU" sz="1200" kern="1200" dirty="0" err="1" smtClean="0">
                <a:solidFill>
                  <a:schemeClr val="tx1"/>
                </a:solidFill>
                <a:effectLst/>
                <a:latin typeface="+mn-lt"/>
                <a:ea typeface="+mn-ea"/>
                <a:cs typeface="+mn-cs"/>
              </a:rPr>
              <a:t>прош.вр</a:t>
            </a:r>
            <a:r>
              <a:rPr lang="ru-RU" sz="1200" kern="1200" dirty="0" smtClean="0">
                <a:solidFill>
                  <a:schemeClr val="tx1"/>
                </a:solidFill>
                <a:effectLst/>
                <a:latin typeface="+mn-lt"/>
                <a:ea typeface="+mn-ea"/>
                <a:cs typeface="+mn-cs"/>
              </a:rPr>
              <a:t>.)→ проверенный</a:t>
            </a:r>
          </a:p>
          <a:p>
            <a:pPr lvl="0"/>
            <a:r>
              <a:rPr lang="ru-RU" sz="1200" kern="1200" dirty="0" smtClean="0">
                <a:solidFill>
                  <a:schemeClr val="tx1"/>
                </a:solidFill>
                <a:effectLst/>
                <a:latin typeface="+mn-lt"/>
                <a:ea typeface="+mn-ea"/>
                <a:cs typeface="+mn-cs"/>
              </a:rPr>
              <a:t>Смотреть (действ., </a:t>
            </a:r>
            <a:r>
              <a:rPr lang="ru-RU" sz="1200" kern="1200" dirty="0" err="1" smtClean="0">
                <a:solidFill>
                  <a:schemeClr val="tx1"/>
                </a:solidFill>
                <a:effectLst/>
                <a:latin typeface="+mn-lt"/>
                <a:ea typeface="+mn-ea"/>
                <a:cs typeface="+mn-cs"/>
              </a:rPr>
              <a:t>наст.вр</a:t>
            </a:r>
            <a:r>
              <a:rPr lang="ru-RU" sz="1200" kern="1200" dirty="0" smtClean="0">
                <a:solidFill>
                  <a:schemeClr val="tx1"/>
                </a:solidFill>
                <a:effectLst/>
                <a:latin typeface="+mn-lt"/>
                <a:ea typeface="+mn-ea"/>
                <a:cs typeface="+mn-cs"/>
              </a:rPr>
              <a:t>.)→ смотрящий</a:t>
            </a:r>
          </a:p>
          <a:p>
            <a:pPr lvl="0"/>
            <a:r>
              <a:rPr lang="ru-RU" sz="1200" kern="1200" dirty="0" smtClean="0">
                <a:solidFill>
                  <a:schemeClr val="tx1"/>
                </a:solidFill>
                <a:effectLst/>
                <a:latin typeface="+mn-lt"/>
                <a:ea typeface="+mn-ea"/>
                <a:cs typeface="+mn-cs"/>
              </a:rPr>
              <a:t>Замирать (действ, </a:t>
            </a:r>
            <a:r>
              <a:rPr lang="ru-RU" sz="1200" kern="1200" dirty="0" err="1" smtClean="0">
                <a:solidFill>
                  <a:schemeClr val="tx1"/>
                </a:solidFill>
                <a:effectLst/>
                <a:latin typeface="+mn-lt"/>
                <a:ea typeface="+mn-ea"/>
                <a:cs typeface="+mn-cs"/>
              </a:rPr>
              <a:t>прош.вр</a:t>
            </a:r>
            <a:r>
              <a:rPr lang="ru-RU" sz="1200" kern="1200" dirty="0" smtClean="0">
                <a:solidFill>
                  <a:schemeClr val="tx1"/>
                </a:solidFill>
                <a:effectLst/>
                <a:latin typeface="+mn-lt"/>
                <a:ea typeface="+mn-ea"/>
                <a:cs typeface="+mn-cs"/>
              </a:rPr>
              <a:t>.)→ замиравший</a:t>
            </a:r>
          </a:p>
          <a:p>
            <a:pPr lvl="0"/>
            <a:r>
              <a:rPr lang="ru-RU" sz="1200" kern="1200" dirty="0" smtClean="0">
                <a:solidFill>
                  <a:schemeClr val="tx1"/>
                </a:solidFill>
                <a:effectLst/>
                <a:latin typeface="+mn-lt"/>
                <a:ea typeface="+mn-ea"/>
                <a:cs typeface="+mn-cs"/>
              </a:rPr>
              <a:t>Прочитать (страд., </a:t>
            </a:r>
            <a:r>
              <a:rPr lang="ru-RU" sz="1200" kern="1200" dirty="0" err="1" smtClean="0">
                <a:solidFill>
                  <a:schemeClr val="tx1"/>
                </a:solidFill>
                <a:effectLst/>
                <a:latin typeface="+mn-lt"/>
                <a:ea typeface="+mn-ea"/>
                <a:cs typeface="+mn-cs"/>
              </a:rPr>
              <a:t>прош.вр</a:t>
            </a:r>
            <a:r>
              <a:rPr lang="ru-RU" sz="1200" kern="1200" dirty="0" smtClean="0">
                <a:solidFill>
                  <a:schemeClr val="tx1"/>
                </a:solidFill>
                <a:effectLst/>
                <a:latin typeface="+mn-lt"/>
                <a:ea typeface="+mn-ea"/>
                <a:cs typeface="+mn-cs"/>
              </a:rPr>
              <a:t>)→ прочитанный</a:t>
            </a:r>
          </a:p>
          <a:p>
            <a:pPr lvl="0"/>
            <a:r>
              <a:rPr lang="ru-RU" sz="1200" kern="1200" dirty="0" smtClean="0">
                <a:solidFill>
                  <a:schemeClr val="tx1"/>
                </a:solidFill>
                <a:effectLst/>
                <a:latin typeface="+mn-lt"/>
                <a:ea typeface="+mn-ea"/>
                <a:cs typeface="+mn-cs"/>
              </a:rPr>
              <a:t>Сделать (страд., </a:t>
            </a:r>
            <a:r>
              <a:rPr lang="ru-RU" sz="1200" kern="1200" dirty="0" err="1" smtClean="0">
                <a:solidFill>
                  <a:schemeClr val="tx1"/>
                </a:solidFill>
                <a:effectLst/>
                <a:latin typeface="+mn-lt"/>
                <a:ea typeface="+mn-ea"/>
                <a:cs typeface="+mn-cs"/>
              </a:rPr>
              <a:t>прош.вр</a:t>
            </a:r>
            <a:r>
              <a:rPr lang="ru-RU" sz="1200" kern="1200" dirty="0" smtClean="0">
                <a:solidFill>
                  <a:schemeClr val="tx1"/>
                </a:solidFill>
                <a:effectLst/>
                <a:latin typeface="+mn-lt"/>
                <a:ea typeface="+mn-ea"/>
                <a:cs typeface="+mn-cs"/>
              </a:rPr>
              <a:t>.)→ сделанный</a:t>
            </a:r>
          </a:p>
          <a:p>
            <a:pPr lvl="0"/>
            <a:r>
              <a:rPr lang="ru-RU" sz="1200" kern="1200" dirty="0" smtClean="0">
                <a:solidFill>
                  <a:schemeClr val="tx1"/>
                </a:solidFill>
                <a:effectLst/>
                <a:latin typeface="+mn-lt"/>
                <a:ea typeface="+mn-ea"/>
                <a:cs typeface="+mn-cs"/>
              </a:rPr>
              <a:t>Рассеять (страд.,</a:t>
            </a:r>
            <a:r>
              <a:rPr lang="ru-RU" sz="1200" kern="1200" dirty="0" err="1" smtClean="0">
                <a:solidFill>
                  <a:schemeClr val="tx1"/>
                </a:solidFill>
                <a:effectLst/>
                <a:latin typeface="+mn-lt"/>
                <a:ea typeface="+mn-ea"/>
                <a:cs typeface="+mn-cs"/>
              </a:rPr>
              <a:t>прош.вр</a:t>
            </a:r>
            <a:r>
              <a:rPr lang="ru-RU" sz="1200" kern="1200" dirty="0" smtClean="0">
                <a:solidFill>
                  <a:schemeClr val="tx1"/>
                </a:solidFill>
                <a:effectLst/>
                <a:latin typeface="+mn-lt"/>
                <a:ea typeface="+mn-ea"/>
                <a:cs typeface="+mn-cs"/>
              </a:rPr>
              <a:t>.)→рассеянный</a:t>
            </a:r>
          </a:p>
          <a:p>
            <a:pPr lvl="0"/>
            <a:r>
              <a:rPr lang="ru-RU" sz="1200" kern="1200" dirty="0" smtClean="0">
                <a:solidFill>
                  <a:schemeClr val="tx1"/>
                </a:solidFill>
                <a:effectLst/>
                <a:latin typeface="+mn-lt"/>
                <a:ea typeface="+mn-ea"/>
                <a:cs typeface="+mn-cs"/>
              </a:rPr>
              <a:t>Доставлять (страд., </a:t>
            </a:r>
            <a:r>
              <a:rPr lang="ru-RU" sz="1200" kern="1200" dirty="0" err="1" smtClean="0">
                <a:solidFill>
                  <a:schemeClr val="tx1"/>
                </a:solidFill>
                <a:effectLst/>
                <a:latin typeface="+mn-lt"/>
                <a:ea typeface="+mn-ea"/>
                <a:cs typeface="+mn-cs"/>
              </a:rPr>
              <a:t>наст.вр</a:t>
            </a:r>
            <a:r>
              <a:rPr lang="ru-RU" sz="1200" kern="1200" dirty="0" smtClean="0">
                <a:solidFill>
                  <a:schemeClr val="tx1"/>
                </a:solidFill>
                <a:effectLst/>
                <a:latin typeface="+mn-lt"/>
                <a:ea typeface="+mn-ea"/>
                <a:cs typeface="+mn-cs"/>
              </a:rPr>
              <a:t>.)→доставляемый</a:t>
            </a:r>
          </a:p>
          <a:p>
            <a:pPr lvl="0"/>
            <a:r>
              <a:rPr lang="ru-RU" sz="1200" kern="1200" dirty="0" smtClean="0">
                <a:solidFill>
                  <a:schemeClr val="tx1"/>
                </a:solidFill>
                <a:effectLst/>
                <a:latin typeface="+mn-lt"/>
                <a:ea typeface="+mn-ea"/>
                <a:cs typeface="+mn-cs"/>
              </a:rPr>
              <a:t>Видеть (действ., </a:t>
            </a:r>
            <a:r>
              <a:rPr lang="ru-RU" sz="1200" kern="1200" dirty="0" err="1" smtClean="0">
                <a:solidFill>
                  <a:schemeClr val="tx1"/>
                </a:solidFill>
                <a:effectLst/>
                <a:latin typeface="+mn-lt"/>
                <a:ea typeface="+mn-ea"/>
                <a:cs typeface="+mn-cs"/>
              </a:rPr>
              <a:t>наст.вр</a:t>
            </a:r>
            <a:r>
              <a:rPr lang="ru-RU" sz="1200" kern="1200" dirty="0" smtClean="0">
                <a:solidFill>
                  <a:schemeClr val="tx1"/>
                </a:solidFill>
                <a:effectLst/>
                <a:latin typeface="+mn-lt"/>
                <a:ea typeface="+mn-ea"/>
                <a:cs typeface="+mn-cs"/>
              </a:rPr>
              <a:t>.)→ видящий</a:t>
            </a:r>
          </a:p>
          <a:p>
            <a:r>
              <a:rPr lang="ru-RU" sz="1200" kern="1200" dirty="0" smtClean="0">
                <a:solidFill>
                  <a:schemeClr val="tx1"/>
                </a:solidFill>
                <a:effectLst/>
                <a:latin typeface="+mn-lt"/>
                <a:ea typeface="+mn-ea"/>
                <a:cs typeface="+mn-cs"/>
              </a:rPr>
              <a:t>Молодцы! Все команды хорошо справились.</a:t>
            </a:r>
            <a:endParaRPr lang="ru-RU" dirty="0"/>
          </a:p>
        </p:txBody>
      </p:sp>
      <p:sp>
        <p:nvSpPr>
          <p:cNvPr id="4" name="Номер слайда 3"/>
          <p:cNvSpPr>
            <a:spLocks noGrp="1"/>
          </p:cNvSpPr>
          <p:nvPr>
            <p:ph type="sldNum" sz="quarter" idx="10"/>
          </p:nvPr>
        </p:nvSpPr>
        <p:spPr/>
        <p:txBody>
          <a:bodyPr/>
          <a:lstStyle/>
          <a:p>
            <a:pPr>
              <a:defRPr/>
            </a:pPr>
            <a:fld id="{D14EDD2E-0C94-40AE-859D-257E7B1732E5}" type="slidenum">
              <a:rPr lang="ru-RU" smtClean="0"/>
              <a:pPr>
                <a:defRPr/>
              </a:pPr>
              <a:t>2</a:t>
            </a:fld>
            <a:endParaRPr lang="ru-RU"/>
          </a:p>
        </p:txBody>
      </p:sp>
    </p:spTree>
    <p:extLst>
      <p:ext uri="{BB962C8B-B14F-4D97-AF65-F5344CB8AC3E}">
        <p14:creationId xmlns:p14="http://schemas.microsoft.com/office/powerpoint/2010/main" val="3534419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Из полученных слов выпали буквы, переставьте их местами, чтобы у вас получилось имя главного героя. </a:t>
            </a:r>
          </a:p>
          <a:p>
            <a:r>
              <a:rPr lang="ru-RU" sz="1200" kern="1200" dirty="0" smtClean="0">
                <a:solidFill>
                  <a:schemeClr val="tx1"/>
                </a:solidFill>
                <a:effectLst/>
                <a:latin typeface="+mn-lt"/>
                <a:ea typeface="+mn-ea"/>
                <a:cs typeface="+mn-cs"/>
              </a:rPr>
              <a:t>Кто же герой? (Причастие)</a:t>
            </a:r>
          </a:p>
          <a:p>
            <a:endParaRPr lang="ru-RU" dirty="0"/>
          </a:p>
        </p:txBody>
      </p:sp>
      <p:sp>
        <p:nvSpPr>
          <p:cNvPr id="4" name="Номер слайда 3"/>
          <p:cNvSpPr>
            <a:spLocks noGrp="1"/>
          </p:cNvSpPr>
          <p:nvPr>
            <p:ph type="sldNum" sz="quarter" idx="10"/>
          </p:nvPr>
        </p:nvSpPr>
        <p:spPr/>
        <p:txBody>
          <a:bodyPr/>
          <a:lstStyle/>
          <a:p>
            <a:pPr>
              <a:defRPr/>
            </a:pPr>
            <a:fld id="{D14EDD2E-0C94-40AE-859D-257E7B1732E5}" type="slidenum">
              <a:rPr lang="ru-RU" smtClean="0"/>
              <a:pPr>
                <a:defRPr/>
              </a:pPr>
              <a:t>3</a:t>
            </a:fld>
            <a:endParaRPr lang="ru-RU"/>
          </a:p>
        </p:txBody>
      </p:sp>
    </p:spTree>
    <p:extLst>
      <p:ext uri="{BB962C8B-B14F-4D97-AF65-F5344CB8AC3E}">
        <p14:creationId xmlns:p14="http://schemas.microsoft.com/office/powerpoint/2010/main" val="1175505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200" kern="1200" dirty="0" smtClean="0">
                <a:solidFill>
                  <a:schemeClr val="tx1"/>
                </a:solidFill>
                <a:effectLst/>
                <a:latin typeface="+mn-lt"/>
                <a:ea typeface="+mn-ea"/>
                <a:cs typeface="+mn-cs"/>
              </a:rPr>
              <a:t>Внимание на экран (звук).</a:t>
            </a:r>
          </a:p>
          <a:p>
            <a:pPr lvl="0"/>
            <a:r>
              <a:rPr lang="ru-RU" sz="1200" i="1" kern="1200" dirty="0" smtClean="0">
                <a:solidFill>
                  <a:schemeClr val="tx1"/>
                </a:solidFill>
                <a:effectLst/>
                <a:latin typeface="+mn-lt"/>
                <a:ea typeface="+mn-ea"/>
                <a:cs typeface="+mn-cs"/>
              </a:rPr>
              <a:t>Я Причастие и я расстроено, потому что некоторые ребята считают, что меня не нужно изучать…(слайд)</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Наше Причастие расстроено. Почему же дети считают, что его изучать не нужно? (</a:t>
            </a:r>
            <a:r>
              <a:rPr lang="ru-RU" sz="1200" b="1" i="1" kern="1200" dirty="0" smtClean="0">
                <a:solidFill>
                  <a:schemeClr val="tx1"/>
                </a:solidFill>
                <a:effectLst/>
                <a:latin typeface="+mn-lt"/>
                <a:ea typeface="+mn-ea"/>
                <a:cs typeface="+mn-cs"/>
              </a:rPr>
              <a:t>Причастия не нужны, так как в русском языке уже есть части речи, которые обозначают признак и действие. Это прилагательное и глагол)</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Верно ответили. Баллы получает .. команда.</a:t>
            </a:r>
          </a:p>
          <a:p>
            <a:r>
              <a:rPr lang="ru-RU" sz="1200" kern="1200" dirty="0" smtClean="0">
                <a:solidFill>
                  <a:schemeClr val="tx1"/>
                </a:solidFill>
                <a:effectLst/>
                <a:latin typeface="+mn-lt"/>
                <a:ea typeface="+mn-ea"/>
                <a:cs typeface="+mn-cs"/>
              </a:rPr>
              <a:t>Но ведь бывает так, что вы допускаете ошибки, когда используете причастия в речи. Давайте выполним задание и узнаем, так ли это?</a:t>
            </a:r>
          </a:p>
          <a:p>
            <a:r>
              <a:rPr lang="ru-RU" sz="1200" kern="1200" dirty="0" smtClean="0">
                <a:solidFill>
                  <a:schemeClr val="tx1"/>
                </a:solidFill>
                <a:effectLst/>
                <a:latin typeface="+mn-lt"/>
                <a:ea typeface="+mn-ea"/>
                <a:cs typeface="+mn-cs"/>
              </a:rPr>
              <a:t>Обратите внимание на 2 задание в ваших маршрутных листах.</a:t>
            </a:r>
          </a:p>
          <a:p>
            <a:r>
              <a:rPr lang="ru-RU" sz="1200" kern="1200" dirty="0" smtClean="0">
                <a:solidFill>
                  <a:schemeClr val="tx1"/>
                </a:solidFill>
                <a:effectLst/>
                <a:latin typeface="+mn-lt"/>
                <a:ea typeface="+mn-ea"/>
                <a:cs typeface="+mn-cs"/>
              </a:rPr>
              <a:t>Необходимо каждому в свой маршрутный лист правильно записать словосочетания, вспомнив правило. Время выполнения – 2 минуты. Приступаем к работе</a:t>
            </a:r>
            <a:endParaRPr lang="ru-RU" altLang="ru-RU" dirty="0" smtClean="0"/>
          </a:p>
        </p:txBody>
      </p:sp>
      <p:sp>
        <p:nvSpPr>
          <p:cNvPr id="2560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nstantia" pitchFamily="18" charset="0"/>
              </a:defRPr>
            </a:lvl1pPr>
            <a:lvl2pPr marL="742950" indent="-285750">
              <a:defRPr>
                <a:solidFill>
                  <a:schemeClr val="tx1"/>
                </a:solidFill>
                <a:latin typeface="Constantia" pitchFamily="18" charset="0"/>
              </a:defRPr>
            </a:lvl2pPr>
            <a:lvl3pPr marL="1143000" indent="-228600">
              <a:defRPr>
                <a:solidFill>
                  <a:schemeClr val="tx1"/>
                </a:solidFill>
                <a:latin typeface="Constantia" pitchFamily="18" charset="0"/>
              </a:defRPr>
            </a:lvl3pPr>
            <a:lvl4pPr marL="1600200" indent="-228600">
              <a:defRPr>
                <a:solidFill>
                  <a:schemeClr val="tx1"/>
                </a:solidFill>
                <a:latin typeface="Constantia" pitchFamily="18" charset="0"/>
              </a:defRPr>
            </a:lvl4pPr>
            <a:lvl5pPr marL="2057400" indent="-228600">
              <a:defRPr>
                <a:solidFill>
                  <a:schemeClr val="tx1"/>
                </a:solidFill>
                <a:latin typeface="Constantia" pitchFamily="18" charset="0"/>
              </a:defRPr>
            </a:lvl5pPr>
            <a:lvl6pPr marL="2514600" indent="-228600" fontAlgn="base">
              <a:spcBef>
                <a:spcPct val="0"/>
              </a:spcBef>
              <a:spcAft>
                <a:spcPct val="0"/>
              </a:spcAft>
              <a:defRPr>
                <a:solidFill>
                  <a:schemeClr val="tx1"/>
                </a:solidFill>
                <a:latin typeface="Constantia" pitchFamily="18" charset="0"/>
              </a:defRPr>
            </a:lvl6pPr>
            <a:lvl7pPr marL="2971800" indent="-228600" fontAlgn="base">
              <a:spcBef>
                <a:spcPct val="0"/>
              </a:spcBef>
              <a:spcAft>
                <a:spcPct val="0"/>
              </a:spcAft>
              <a:defRPr>
                <a:solidFill>
                  <a:schemeClr val="tx1"/>
                </a:solidFill>
                <a:latin typeface="Constantia" pitchFamily="18" charset="0"/>
              </a:defRPr>
            </a:lvl7pPr>
            <a:lvl8pPr marL="3429000" indent="-228600" fontAlgn="base">
              <a:spcBef>
                <a:spcPct val="0"/>
              </a:spcBef>
              <a:spcAft>
                <a:spcPct val="0"/>
              </a:spcAft>
              <a:defRPr>
                <a:solidFill>
                  <a:schemeClr val="tx1"/>
                </a:solidFill>
                <a:latin typeface="Constantia" pitchFamily="18" charset="0"/>
              </a:defRPr>
            </a:lvl8pPr>
            <a:lvl9pPr marL="3886200" indent="-228600" fontAlgn="base">
              <a:spcBef>
                <a:spcPct val="0"/>
              </a:spcBef>
              <a:spcAft>
                <a:spcPct val="0"/>
              </a:spcAft>
              <a:defRPr>
                <a:solidFill>
                  <a:schemeClr val="tx1"/>
                </a:solidFill>
                <a:latin typeface="Constantia" pitchFamily="18" charset="0"/>
              </a:defRPr>
            </a:lvl9pPr>
          </a:lstStyle>
          <a:p>
            <a:pPr fontAlgn="base">
              <a:spcBef>
                <a:spcPct val="0"/>
              </a:spcBef>
              <a:spcAft>
                <a:spcPct val="0"/>
              </a:spcAft>
              <a:defRPr/>
            </a:pPr>
            <a:fld id="{7E85C49E-BB64-4604-917C-CE75FAA18ABE}" type="slidenum">
              <a:rPr lang="ru-RU" smtClean="0">
                <a:latin typeface="Calibri" pitchFamily="34" charset="0"/>
              </a:rPr>
              <a:pPr fontAlgn="base">
                <a:spcBef>
                  <a:spcPct val="0"/>
                </a:spcBef>
                <a:spcAft>
                  <a:spcPct val="0"/>
                </a:spcAft>
                <a:defRPr/>
              </a:pPr>
              <a:t>4</a:t>
            </a:fld>
            <a:endParaRPr lang="ru-RU" smtClean="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200" i="1" kern="1200" dirty="0" smtClean="0">
                <a:solidFill>
                  <a:schemeClr val="tx1"/>
                </a:solidFill>
                <a:effectLst/>
                <a:latin typeface="+mn-lt"/>
                <a:ea typeface="+mn-ea"/>
                <a:cs typeface="+mn-cs"/>
              </a:rPr>
              <a:t>Спасибо, ребята! Вы не допускаете ошибок и знаете правила!</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Меня сложно узнать, потому что на меня похоже прилагательное (слайд)</a:t>
            </a:r>
          </a:p>
          <a:p>
            <a:endParaRPr lang="ru-RU" altLang="ru-RU" sz="1200" b="1" i="1" kern="1200" dirty="0" smtClean="0">
              <a:solidFill>
                <a:schemeClr val="tx1"/>
              </a:solidFill>
              <a:effectLst/>
              <a:latin typeface="+mn-lt"/>
              <a:ea typeface="+mn-ea"/>
              <a:cs typeface="+mn-cs"/>
            </a:endParaRPr>
          </a:p>
          <a:p>
            <a:r>
              <a:rPr lang="ru-RU" altLang="ru-RU" sz="1200" b="1" i="1" kern="1200" dirty="0" err="1" smtClean="0">
                <a:solidFill>
                  <a:schemeClr val="tx1"/>
                </a:solidFill>
                <a:effectLst/>
                <a:latin typeface="+mn-lt"/>
                <a:ea typeface="+mn-ea"/>
                <a:cs typeface="+mn-cs"/>
              </a:rPr>
              <a:t>Физминутка</a:t>
            </a:r>
            <a:endParaRPr lang="ru-RU" altLang="ru-RU" sz="1200" b="1" i="1" kern="1200" dirty="0" smtClean="0">
              <a:solidFill>
                <a:schemeClr val="tx1"/>
              </a:solidFill>
              <a:effectLst/>
              <a:latin typeface="+mn-lt"/>
              <a:ea typeface="+mn-ea"/>
              <a:cs typeface="+mn-cs"/>
            </a:endParaRPr>
          </a:p>
          <a:p>
            <a:endParaRPr lang="ru-RU" altLang="ru-RU" dirty="0" smtClean="0"/>
          </a:p>
        </p:txBody>
      </p:sp>
      <p:sp>
        <p:nvSpPr>
          <p:cNvPr id="2560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nstantia" pitchFamily="18" charset="0"/>
              </a:defRPr>
            </a:lvl1pPr>
            <a:lvl2pPr marL="742950" indent="-285750">
              <a:defRPr>
                <a:solidFill>
                  <a:schemeClr val="tx1"/>
                </a:solidFill>
                <a:latin typeface="Constantia" pitchFamily="18" charset="0"/>
              </a:defRPr>
            </a:lvl2pPr>
            <a:lvl3pPr marL="1143000" indent="-228600">
              <a:defRPr>
                <a:solidFill>
                  <a:schemeClr val="tx1"/>
                </a:solidFill>
                <a:latin typeface="Constantia" pitchFamily="18" charset="0"/>
              </a:defRPr>
            </a:lvl3pPr>
            <a:lvl4pPr marL="1600200" indent="-228600">
              <a:defRPr>
                <a:solidFill>
                  <a:schemeClr val="tx1"/>
                </a:solidFill>
                <a:latin typeface="Constantia" pitchFamily="18" charset="0"/>
              </a:defRPr>
            </a:lvl4pPr>
            <a:lvl5pPr marL="2057400" indent="-228600">
              <a:defRPr>
                <a:solidFill>
                  <a:schemeClr val="tx1"/>
                </a:solidFill>
                <a:latin typeface="Constantia" pitchFamily="18" charset="0"/>
              </a:defRPr>
            </a:lvl5pPr>
            <a:lvl6pPr marL="2514600" indent="-228600" fontAlgn="base">
              <a:spcBef>
                <a:spcPct val="0"/>
              </a:spcBef>
              <a:spcAft>
                <a:spcPct val="0"/>
              </a:spcAft>
              <a:defRPr>
                <a:solidFill>
                  <a:schemeClr val="tx1"/>
                </a:solidFill>
                <a:latin typeface="Constantia" pitchFamily="18" charset="0"/>
              </a:defRPr>
            </a:lvl6pPr>
            <a:lvl7pPr marL="2971800" indent="-228600" fontAlgn="base">
              <a:spcBef>
                <a:spcPct val="0"/>
              </a:spcBef>
              <a:spcAft>
                <a:spcPct val="0"/>
              </a:spcAft>
              <a:defRPr>
                <a:solidFill>
                  <a:schemeClr val="tx1"/>
                </a:solidFill>
                <a:latin typeface="Constantia" pitchFamily="18" charset="0"/>
              </a:defRPr>
            </a:lvl7pPr>
            <a:lvl8pPr marL="3429000" indent="-228600" fontAlgn="base">
              <a:spcBef>
                <a:spcPct val="0"/>
              </a:spcBef>
              <a:spcAft>
                <a:spcPct val="0"/>
              </a:spcAft>
              <a:defRPr>
                <a:solidFill>
                  <a:schemeClr val="tx1"/>
                </a:solidFill>
                <a:latin typeface="Constantia" pitchFamily="18" charset="0"/>
              </a:defRPr>
            </a:lvl8pPr>
            <a:lvl9pPr marL="3886200" indent="-228600" fontAlgn="base">
              <a:spcBef>
                <a:spcPct val="0"/>
              </a:spcBef>
              <a:spcAft>
                <a:spcPct val="0"/>
              </a:spcAft>
              <a:defRPr>
                <a:solidFill>
                  <a:schemeClr val="tx1"/>
                </a:solidFill>
                <a:latin typeface="Constantia" pitchFamily="18" charset="0"/>
              </a:defRPr>
            </a:lvl9pPr>
          </a:lstStyle>
          <a:p>
            <a:pPr fontAlgn="base">
              <a:spcBef>
                <a:spcPct val="0"/>
              </a:spcBef>
              <a:spcAft>
                <a:spcPct val="0"/>
              </a:spcAft>
              <a:defRPr/>
            </a:pPr>
            <a:fld id="{7E85C49E-BB64-4604-917C-CE75FAA18ABE}" type="slidenum">
              <a:rPr lang="ru-RU" smtClean="0">
                <a:latin typeface="Calibri" pitchFamily="34" charset="0"/>
              </a:rPr>
              <a:pPr fontAlgn="base">
                <a:spcBef>
                  <a:spcPct val="0"/>
                </a:spcBef>
                <a:spcAft>
                  <a:spcPct val="0"/>
                </a:spcAft>
                <a:defRPr/>
              </a:pPr>
              <a:t>5</a:t>
            </a:fld>
            <a:endParaRPr lang="ru-RU" smtClean="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200" kern="1200" dirty="0" smtClean="0">
                <a:solidFill>
                  <a:schemeClr val="tx1"/>
                </a:solidFill>
                <a:effectLst/>
                <a:latin typeface="+mn-lt"/>
                <a:ea typeface="+mn-ea"/>
                <a:cs typeface="+mn-cs"/>
              </a:rPr>
              <a:t>Ребята, посмотрите, Причастие улыбается, у него поднимается настроение! Значит, мы движемся с вами в правильном направлении.</a:t>
            </a:r>
            <a:endParaRPr lang="ru-RU" altLang="ru-RU" dirty="0" smtClean="0"/>
          </a:p>
        </p:txBody>
      </p:sp>
      <p:sp>
        <p:nvSpPr>
          <p:cNvPr id="2560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nstantia" pitchFamily="18" charset="0"/>
              </a:defRPr>
            </a:lvl1pPr>
            <a:lvl2pPr marL="742950" indent="-285750">
              <a:defRPr>
                <a:solidFill>
                  <a:schemeClr val="tx1"/>
                </a:solidFill>
                <a:latin typeface="Constantia" pitchFamily="18" charset="0"/>
              </a:defRPr>
            </a:lvl2pPr>
            <a:lvl3pPr marL="1143000" indent="-228600">
              <a:defRPr>
                <a:solidFill>
                  <a:schemeClr val="tx1"/>
                </a:solidFill>
                <a:latin typeface="Constantia" pitchFamily="18" charset="0"/>
              </a:defRPr>
            </a:lvl3pPr>
            <a:lvl4pPr marL="1600200" indent="-228600">
              <a:defRPr>
                <a:solidFill>
                  <a:schemeClr val="tx1"/>
                </a:solidFill>
                <a:latin typeface="Constantia" pitchFamily="18" charset="0"/>
              </a:defRPr>
            </a:lvl4pPr>
            <a:lvl5pPr marL="2057400" indent="-228600">
              <a:defRPr>
                <a:solidFill>
                  <a:schemeClr val="tx1"/>
                </a:solidFill>
                <a:latin typeface="Constantia" pitchFamily="18" charset="0"/>
              </a:defRPr>
            </a:lvl5pPr>
            <a:lvl6pPr marL="2514600" indent="-228600" fontAlgn="base">
              <a:spcBef>
                <a:spcPct val="0"/>
              </a:spcBef>
              <a:spcAft>
                <a:spcPct val="0"/>
              </a:spcAft>
              <a:defRPr>
                <a:solidFill>
                  <a:schemeClr val="tx1"/>
                </a:solidFill>
                <a:latin typeface="Constantia" pitchFamily="18" charset="0"/>
              </a:defRPr>
            </a:lvl6pPr>
            <a:lvl7pPr marL="2971800" indent="-228600" fontAlgn="base">
              <a:spcBef>
                <a:spcPct val="0"/>
              </a:spcBef>
              <a:spcAft>
                <a:spcPct val="0"/>
              </a:spcAft>
              <a:defRPr>
                <a:solidFill>
                  <a:schemeClr val="tx1"/>
                </a:solidFill>
                <a:latin typeface="Constantia" pitchFamily="18" charset="0"/>
              </a:defRPr>
            </a:lvl7pPr>
            <a:lvl8pPr marL="3429000" indent="-228600" fontAlgn="base">
              <a:spcBef>
                <a:spcPct val="0"/>
              </a:spcBef>
              <a:spcAft>
                <a:spcPct val="0"/>
              </a:spcAft>
              <a:defRPr>
                <a:solidFill>
                  <a:schemeClr val="tx1"/>
                </a:solidFill>
                <a:latin typeface="Constantia" pitchFamily="18" charset="0"/>
              </a:defRPr>
            </a:lvl8pPr>
            <a:lvl9pPr marL="3886200" indent="-228600" fontAlgn="base">
              <a:spcBef>
                <a:spcPct val="0"/>
              </a:spcBef>
              <a:spcAft>
                <a:spcPct val="0"/>
              </a:spcAft>
              <a:defRPr>
                <a:solidFill>
                  <a:schemeClr val="tx1"/>
                </a:solidFill>
                <a:latin typeface="Constantia" pitchFamily="18" charset="0"/>
              </a:defRPr>
            </a:lvl9pPr>
          </a:lstStyle>
          <a:p>
            <a:pPr fontAlgn="base">
              <a:spcBef>
                <a:spcPct val="0"/>
              </a:spcBef>
              <a:spcAft>
                <a:spcPct val="0"/>
              </a:spcAft>
              <a:defRPr/>
            </a:pPr>
            <a:fld id="{7E85C49E-BB64-4604-917C-CE75FAA18ABE}" type="slidenum">
              <a:rPr lang="ru-RU" smtClean="0">
                <a:latin typeface="Calibri" pitchFamily="34" charset="0"/>
              </a:rPr>
              <a:pPr fontAlgn="base">
                <a:spcBef>
                  <a:spcPct val="0"/>
                </a:spcBef>
                <a:spcAft>
                  <a:spcPct val="0"/>
                </a:spcAft>
                <a:defRPr/>
              </a:pPr>
              <a:t>6</a:t>
            </a:fld>
            <a:endParaRPr lang="ru-RU" smtClean="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altLang="ru-RU" dirty="0" smtClean="0"/>
          </a:p>
        </p:txBody>
      </p:sp>
      <p:sp>
        <p:nvSpPr>
          <p:cNvPr id="2560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nstantia" pitchFamily="18" charset="0"/>
              </a:defRPr>
            </a:lvl1pPr>
            <a:lvl2pPr marL="742950" indent="-285750">
              <a:defRPr>
                <a:solidFill>
                  <a:schemeClr val="tx1"/>
                </a:solidFill>
                <a:latin typeface="Constantia" pitchFamily="18" charset="0"/>
              </a:defRPr>
            </a:lvl2pPr>
            <a:lvl3pPr marL="1143000" indent="-228600">
              <a:defRPr>
                <a:solidFill>
                  <a:schemeClr val="tx1"/>
                </a:solidFill>
                <a:latin typeface="Constantia" pitchFamily="18" charset="0"/>
              </a:defRPr>
            </a:lvl3pPr>
            <a:lvl4pPr marL="1600200" indent="-228600">
              <a:defRPr>
                <a:solidFill>
                  <a:schemeClr val="tx1"/>
                </a:solidFill>
                <a:latin typeface="Constantia" pitchFamily="18" charset="0"/>
              </a:defRPr>
            </a:lvl4pPr>
            <a:lvl5pPr marL="2057400" indent="-228600">
              <a:defRPr>
                <a:solidFill>
                  <a:schemeClr val="tx1"/>
                </a:solidFill>
                <a:latin typeface="Constantia" pitchFamily="18" charset="0"/>
              </a:defRPr>
            </a:lvl5pPr>
            <a:lvl6pPr marL="2514600" indent="-228600" fontAlgn="base">
              <a:spcBef>
                <a:spcPct val="0"/>
              </a:spcBef>
              <a:spcAft>
                <a:spcPct val="0"/>
              </a:spcAft>
              <a:defRPr>
                <a:solidFill>
                  <a:schemeClr val="tx1"/>
                </a:solidFill>
                <a:latin typeface="Constantia" pitchFamily="18" charset="0"/>
              </a:defRPr>
            </a:lvl6pPr>
            <a:lvl7pPr marL="2971800" indent="-228600" fontAlgn="base">
              <a:spcBef>
                <a:spcPct val="0"/>
              </a:spcBef>
              <a:spcAft>
                <a:spcPct val="0"/>
              </a:spcAft>
              <a:defRPr>
                <a:solidFill>
                  <a:schemeClr val="tx1"/>
                </a:solidFill>
                <a:latin typeface="Constantia" pitchFamily="18" charset="0"/>
              </a:defRPr>
            </a:lvl7pPr>
            <a:lvl8pPr marL="3429000" indent="-228600" fontAlgn="base">
              <a:spcBef>
                <a:spcPct val="0"/>
              </a:spcBef>
              <a:spcAft>
                <a:spcPct val="0"/>
              </a:spcAft>
              <a:defRPr>
                <a:solidFill>
                  <a:schemeClr val="tx1"/>
                </a:solidFill>
                <a:latin typeface="Constantia" pitchFamily="18" charset="0"/>
              </a:defRPr>
            </a:lvl8pPr>
            <a:lvl9pPr marL="3886200" indent="-228600" fontAlgn="base">
              <a:spcBef>
                <a:spcPct val="0"/>
              </a:spcBef>
              <a:spcAft>
                <a:spcPct val="0"/>
              </a:spcAft>
              <a:defRPr>
                <a:solidFill>
                  <a:schemeClr val="tx1"/>
                </a:solidFill>
                <a:latin typeface="Constantia" pitchFamily="18" charset="0"/>
              </a:defRPr>
            </a:lvl9pPr>
          </a:lstStyle>
          <a:p>
            <a:pPr fontAlgn="base">
              <a:spcBef>
                <a:spcPct val="0"/>
              </a:spcBef>
              <a:spcAft>
                <a:spcPct val="0"/>
              </a:spcAft>
              <a:defRPr/>
            </a:pPr>
            <a:fld id="{7E85C49E-BB64-4604-917C-CE75FAA18ABE}" type="slidenum">
              <a:rPr lang="ru-RU" smtClean="0">
                <a:latin typeface="Calibri" pitchFamily="34" charset="0"/>
              </a:rPr>
              <a:pPr fontAlgn="base">
                <a:spcBef>
                  <a:spcPct val="0"/>
                </a:spcBef>
                <a:spcAft>
                  <a:spcPct val="0"/>
                </a:spcAft>
                <a:defRPr/>
              </a:pPr>
              <a:t>7</a:t>
            </a:fld>
            <a:endParaRPr lang="ru-RU" smtClean="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altLang="ru-RU" dirty="0" smtClean="0"/>
          </a:p>
        </p:txBody>
      </p:sp>
      <p:sp>
        <p:nvSpPr>
          <p:cNvPr id="2560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nstantia" pitchFamily="18" charset="0"/>
              </a:defRPr>
            </a:lvl1pPr>
            <a:lvl2pPr marL="742950" indent="-285750">
              <a:defRPr>
                <a:solidFill>
                  <a:schemeClr val="tx1"/>
                </a:solidFill>
                <a:latin typeface="Constantia" pitchFamily="18" charset="0"/>
              </a:defRPr>
            </a:lvl2pPr>
            <a:lvl3pPr marL="1143000" indent="-228600">
              <a:defRPr>
                <a:solidFill>
                  <a:schemeClr val="tx1"/>
                </a:solidFill>
                <a:latin typeface="Constantia" pitchFamily="18" charset="0"/>
              </a:defRPr>
            </a:lvl3pPr>
            <a:lvl4pPr marL="1600200" indent="-228600">
              <a:defRPr>
                <a:solidFill>
                  <a:schemeClr val="tx1"/>
                </a:solidFill>
                <a:latin typeface="Constantia" pitchFamily="18" charset="0"/>
              </a:defRPr>
            </a:lvl4pPr>
            <a:lvl5pPr marL="2057400" indent="-228600">
              <a:defRPr>
                <a:solidFill>
                  <a:schemeClr val="tx1"/>
                </a:solidFill>
                <a:latin typeface="Constantia" pitchFamily="18" charset="0"/>
              </a:defRPr>
            </a:lvl5pPr>
            <a:lvl6pPr marL="2514600" indent="-228600" fontAlgn="base">
              <a:spcBef>
                <a:spcPct val="0"/>
              </a:spcBef>
              <a:spcAft>
                <a:spcPct val="0"/>
              </a:spcAft>
              <a:defRPr>
                <a:solidFill>
                  <a:schemeClr val="tx1"/>
                </a:solidFill>
                <a:latin typeface="Constantia" pitchFamily="18" charset="0"/>
              </a:defRPr>
            </a:lvl6pPr>
            <a:lvl7pPr marL="2971800" indent="-228600" fontAlgn="base">
              <a:spcBef>
                <a:spcPct val="0"/>
              </a:spcBef>
              <a:spcAft>
                <a:spcPct val="0"/>
              </a:spcAft>
              <a:defRPr>
                <a:solidFill>
                  <a:schemeClr val="tx1"/>
                </a:solidFill>
                <a:latin typeface="Constantia" pitchFamily="18" charset="0"/>
              </a:defRPr>
            </a:lvl7pPr>
            <a:lvl8pPr marL="3429000" indent="-228600" fontAlgn="base">
              <a:spcBef>
                <a:spcPct val="0"/>
              </a:spcBef>
              <a:spcAft>
                <a:spcPct val="0"/>
              </a:spcAft>
              <a:defRPr>
                <a:solidFill>
                  <a:schemeClr val="tx1"/>
                </a:solidFill>
                <a:latin typeface="Constantia" pitchFamily="18" charset="0"/>
              </a:defRPr>
            </a:lvl8pPr>
            <a:lvl9pPr marL="3886200" indent="-228600" fontAlgn="base">
              <a:spcBef>
                <a:spcPct val="0"/>
              </a:spcBef>
              <a:spcAft>
                <a:spcPct val="0"/>
              </a:spcAft>
              <a:defRPr>
                <a:solidFill>
                  <a:schemeClr val="tx1"/>
                </a:solidFill>
                <a:latin typeface="Constantia" pitchFamily="18" charset="0"/>
              </a:defRPr>
            </a:lvl9pPr>
          </a:lstStyle>
          <a:p>
            <a:pPr fontAlgn="base">
              <a:spcBef>
                <a:spcPct val="0"/>
              </a:spcBef>
              <a:spcAft>
                <a:spcPct val="0"/>
              </a:spcAft>
              <a:defRPr/>
            </a:pPr>
            <a:fld id="{7E85C49E-BB64-4604-917C-CE75FAA18ABE}" type="slidenum">
              <a:rPr lang="ru-RU" smtClean="0">
                <a:latin typeface="Calibri" pitchFamily="34" charset="0"/>
              </a:rPr>
              <a:pPr fontAlgn="base">
                <a:spcBef>
                  <a:spcPct val="0"/>
                </a:spcBef>
                <a:spcAft>
                  <a:spcPct val="0"/>
                </a:spcAft>
                <a:defRPr/>
              </a:pPr>
              <a:t>8</a:t>
            </a:fld>
            <a:endParaRPr lang="ru-RU" smtClean="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altLang="ru-RU" dirty="0" smtClean="0"/>
          </a:p>
        </p:txBody>
      </p:sp>
      <p:sp>
        <p:nvSpPr>
          <p:cNvPr id="2560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nstantia" pitchFamily="18" charset="0"/>
              </a:defRPr>
            </a:lvl1pPr>
            <a:lvl2pPr marL="742950" indent="-285750">
              <a:defRPr>
                <a:solidFill>
                  <a:schemeClr val="tx1"/>
                </a:solidFill>
                <a:latin typeface="Constantia" pitchFamily="18" charset="0"/>
              </a:defRPr>
            </a:lvl2pPr>
            <a:lvl3pPr marL="1143000" indent="-228600">
              <a:defRPr>
                <a:solidFill>
                  <a:schemeClr val="tx1"/>
                </a:solidFill>
                <a:latin typeface="Constantia" pitchFamily="18" charset="0"/>
              </a:defRPr>
            </a:lvl3pPr>
            <a:lvl4pPr marL="1600200" indent="-228600">
              <a:defRPr>
                <a:solidFill>
                  <a:schemeClr val="tx1"/>
                </a:solidFill>
                <a:latin typeface="Constantia" pitchFamily="18" charset="0"/>
              </a:defRPr>
            </a:lvl4pPr>
            <a:lvl5pPr marL="2057400" indent="-228600">
              <a:defRPr>
                <a:solidFill>
                  <a:schemeClr val="tx1"/>
                </a:solidFill>
                <a:latin typeface="Constantia" pitchFamily="18" charset="0"/>
              </a:defRPr>
            </a:lvl5pPr>
            <a:lvl6pPr marL="2514600" indent="-228600" fontAlgn="base">
              <a:spcBef>
                <a:spcPct val="0"/>
              </a:spcBef>
              <a:spcAft>
                <a:spcPct val="0"/>
              </a:spcAft>
              <a:defRPr>
                <a:solidFill>
                  <a:schemeClr val="tx1"/>
                </a:solidFill>
                <a:latin typeface="Constantia" pitchFamily="18" charset="0"/>
              </a:defRPr>
            </a:lvl6pPr>
            <a:lvl7pPr marL="2971800" indent="-228600" fontAlgn="base">
              <a:spcBef>
                <a:spcPct val="0"/>
              </a:spcBef>
              <a:spcAft>
                <a:spcPct val="0"/>
              </a:spcAft>
              <a:defRPr>
                <a:solidFill>
                  <a:schemeClr val="tx1"/>
                </a:solidFill>
                <a:latin typeface="Constantia" pitchFamily="18" charset="0"/>
              </a:defRPr>
            </a:lvl7pPr>
            <a:lvl8pPr marL="3429000" indent="-228600" fontAlgn="base">
              <a:spcBef>
                <a:spcPct val="0"/>
              </a:spcBef>
              <a:spcAft>
                <a:spcPct val="0"/>
              </a:spcAft>
              <a:defRPr>
                <a:solidFill>
                  <a:schemeClr val="tx1"/>
                </a:solidFill>
                <a:latin typeface="Constantia" pitchFamily="18" charset="0"/>
              </a:defRPr>
            </a:lvl8pPr>
            <a:lvl9pPr marL="3886200" indent="-228600" fontAlgn="base">
              <a:spcBef>
                <a:spcPct val="0"/>
              </a:spcBef>
              <a:spcAft>
                <a:spcPct val="0"/>
              </a:spcAft>
              <a:defRPr>
                <a:solidFill>
                  <a:schemeClr val="tx1"/>
                </a:solidFill>
                <a:latin typeface="Constantia" pitchFamily="18" charset="0"/>
              </a:defRPr>
            </a:lvl9pPr>
          </a:lstStyle>
          <a:p>
            <a:pPr fontAlgn="base">
              <a:spcBef>
                <a:spcPct val="0"/>
              </a:spcBef>
              <a:spcAft>
                <a:spcPct val="0"/>
              </a:spcAft>
              <a:defRPr/>
            </a:pPr>
            <a:fld id="{7E85C49E-BB64-4604-917C-CE75FAA18ABE}" type="slidenum">
              <a:rPr lang="ru-RU" smtClean="0">
                <a:latin typeface="Calibri" pitchFamily="34" charset="0"/>
              </a:rPr>
              <a:pPr fontAlgn="base">
                <a:spcBef>
                  <a:spcPct val="0"/>
                </a:spcBef>
                <a:spcAft>
                  <a:spcPct val="0"/>
                </a:spcAft>
                <a:defRPr/>
              </a:pPr>
              <a:t>9</a:t>
            </a:fld>
            <a:endParaRPr lang="ru-RU" smtClean="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Date Placeholder 29"/>
          <p:cNvSpPr>
            <a:spLocks noGrp="1"/>
          </p:cNvSpPr>
          <p:nvPr>
            <p:ph type="dt" sz="half" idx="10"/>
          </p:nvPr>
        </p:nvSpPr>
        <p:spPr/>
        <p:txBody>
          <a:bodyPr/>
          <a:lstStyle>
            <a:lvl1pPr>
              <a:defRPr/>
            </a:lvl1pPr>
          </a:lstStyle>
          <a:p>
            <a:pPr>
              <a:defRPr/>
            </a:pPr>
            <a:fld id="{F4D47FEF-E57D-4C6E-A181-639571BD78A9}" type="datetimeFigureOut">
              <a:rPr lang="ru-RU"/>
              <a:pPr>
                <a:defRPr/>
              </a:pPr>
              <a:t>15.01.2015</a:t>
            </a:fld>
            <a:endParaRPr lang="ru-RU"/>
          </a:p>
        </p:txBody>
      </p:sp>
      <p:sp>
        <p:nvSpPr>
          <p:cNvPr id="5" name="Footer Placeholder 18"/>
          <p:cNvSpPr>
            <a:spLocks noGrp="1"/>
          </p:cNvSpPr>
          <p:nvPr>
            <p:ph type="ftr" sz="quarter" idx="11"/>
          </p:nvPr>
        </p:nvSpPr>
        <p:spPr/>
        <p:txBody>
          <a:bodyPr/>
          <a:lstStyle>
            <a:lvl1pPr>
              <a:defRPr/>
            </a:lvl1pPr>
          </a:lstStyle>
          <a:p>
            <a:pPr>
              <a:defRPr/>
            </a:pPr>
            <a:endParaRPr lang="ru-RU"/>
          </a:p>
        </p:txBody>
      </p:sp>
      <p:sp>
        <p:nvSpPr>
          <p:cNvPr id="6" name="Slide Number Placeholder 26"/>
          <p:cNvSpPr>
            <a:spLocks noGrp="1"/>
          </p:cNvSpPr>
          <p:nvPr>
            <p:ph type="sldNum" sz="quarter" idx="12"/>
          </p:nvPr>
        </p:nvSpPr>
        <p:spPr/>
        <p:txBody>
          <a:bodyPr/>
          <a:lstStyle>
            <a:lvl1pPr>
              <a:defRPr/>
            </a:lvl1pPr>
          </a:lstStyle>
          <a:p>
            <a:pPr>
              <a:defRPr/>
            </a:pPr>
            <a:fld id="{7B42D4EF-B124-4C5E-AE88-53FF5BAD0629}" type="slidenum">
              <a:rPr lang="ru-RU"/>
              <a:pPr>
                <a:defRPr/>
              </a:pPr>
              <a:t>‹#›</a:t>
            </a:fld>
            <a:endParaRPr lang="ru-RU"/>
          </a:p>
        </p:txBody>
      </p:sp>
    </p:spTree>
    <p:extLst>
      <p:ext uri="{BB962C8B-B14F-4D97-AF65-F5344CB8AC3E}">
        <p14:creationId xmlns:p14="http://schemas.microsoft.com/office/powerpoint/2010/main" val="385438355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9"/>
          <p:cNvSpPr>
            <a:spLocks noGrp="1"/>
          </p:cNvSpPr>
          <p:nvPr>
            <p:ph type="dt" sz="half" idx="10"/>
          </p:nvPr>
        </p:nvSpPr>
        <p:spPr/>
        <p:txBody>
          <a:bodyPr/>
          <a:lstStyle>
            <a:lvl1pPr>
              <a:defRPr/>
            </a:lvl1pPr>
          </a:lstStyle>
          <a:p>
            <a:pPr>
              <a:defRPr/>
            </a:pPr>
            <a:fld id="{8FAC51F8-DA01-49B2-ADEF-5AF2122DD8A0}" type="datetimeFigureOut">
              <a:rPr lang="ru-RU"/>
              <a:pPr>
                <a:defRPr/>
              </a:pPr>
              <a:t>15.01.2015</a:t>
            </a:fld>
            <a:endParaRPr lang="ru-RU"/>
          </a:p>
        </p:txBody>
      </p:sp>
      <p:sp>
        <p:nvSpPr>
          <p:cNvPr id="5" name="Footer Placeholder 21"/>
          <p:cNvSpPr>
            <a:spLocks noGrp="1"/>
          </p:cNvSpPr>
          <p:nvPr>
            <p:ph type="ftr" sz="quarter" idx="11"/>
          </p:nvPr>
        </p:nvSpPr>
        <p:spPr/>
        <p:txBody>
          <a:bodyPr/>
          <a:lstStyle>
            <a:lvl1pPr>
              <a:defRPr/>
            </a:lvl1pPr>
          </a:lstStyle>
          <a:p>
            <a:pPr>
              <a:defRPr/>
            </a:pPr>
            <a:endParaRPr lang="ru-RU"/>
          </a:p>
        </p:txBody>
      </p:sp>
      <p:sp>
        <p:nvSpPr>
          <p:cNvPr id="6" name="Slide Number Placeholder 17"/>
          <p:cNvSpPr>
            <a:spLocks noGrp="1"/>
          </p:cNvSpPr>
          <p:nvPr>
            <p:ph type="sldNum" sz="quarter" idx="12"/>
          </p:nvPr>
        </p:nvSpPr>
        <p:spPr/>
        <p:txBody>
          <a:bodyPr/>
          <a:lstStyle>
            <a:lvl1pPr>
              <a:defRPr/>
            </a:lvl1pPr>
          </a:lstStyle>
          <a:p>
            <a:pPr>
              <a:defRPr/>
            </a:pPr>
            <a:fld id="{1FA8B6CE-ABB4-447B-B8D8-D3A0FE0E272C}" type="slidenum">
              <a:rPr lang="ru-RU"/>
              <a:pPr>
                <a:defRPr/>
              </a:pPr>
              <a:t>‹#›</a:t>
            </a:fld>
            <a:endParaRPr lang="ru-RU"/>
          </a:p>
        </p:txBody>
      </p:sp>
    </p:spTree>
    <p:extLst>
      <p:ext uri="{BB962C8B-B14F-4D97-AF65-F5344CB8AC3E}">
        <p14:creationId xmlns:p14="http://schemas.microsoft.com/office/powerpoint/2010/main" val="2407216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9"/>
          <p:cNvSpPr>
            <a:spLocks noGrp="1"/>
          </p:cNvSpPr>
          <p:nvPr>
            <p:ph type="dt" sz="half" idx="10"/>
          </p:nvPr>
        </p:nvSpPr>
        <p:spPr/>
        <p:txBody>
          <a:bodyPr/>
          <a:lstStyle>
            <a:lvl1pPr>
              <a:defRPr/>
            </a:lvl1pPr>
          </a:lstStyle>
          <a:p>
            <a:pPr>
              <a:defRPr/>
            </a:pPr>
            <a:fld id="{E49F9CAA-262E-4057-9C84-90511905D137}" type="datetimeFigureOut">
              <a:rPr lang="ru-RU"/>
              <a:pPr>
                <a:defRPr/>
              </a:pPr>
              <a:t>15.01.2015</a:t>
            </a:fld>
            <a:endParaRPr lang="ru-RU"/>
          </a:p>
        </p:txBody>
      </p:sp>
      <p:sp>
        <p:nvSpPr>
          <p:cNvPr id="5" name="Footer Placeholder 21"/>
          <p:cNvSpPr>
            <a:spLocks noGrp="1"/>
          </p:cNvSpPr>
          <p:nvPr>
            <p:ph type="ftr" sz="quarter" idx="11"/>
          </p:nvPr>
        </p:nvSpPr>
        <p:spPr/>
        <p:txBody>
          <a:bodyPr/>
          <a:lstStyle>
            <a:lvl1pPr>
              <a:defRPr/>
            </a:lvl1pPr>
          </a:lstStyle>
          <a:p>
            <a:pPr>
              <a:defRPr/>
            </a:pPr>
            <a:endParaRPr lang="ru-RU"/>
          </a:p>
        </p:txBody>
      </p:sp>
      <p:sp>
        <p:nvSpPr>
          <p:cNvPr id="6" name="Slide Number Placeholder 17"/>
          <p:cNvSpPr>
            <a:spLocks noGrp="1"/>
          </p:cNvSpPr>
          <p:nvPr>
            <p:ph type="sldNum" sz="quarter" idx="12"/>
          </p:nvPr>
        </p:nvSpPr>
        <p:spPr/>
        <p:txBody>
          <a:bodyPr/>
          <a:lstStyle>
            <a:lvl1pPr>
              <a:defRPr/>
            </a:lvl1pPr>
          </a:lstStyle>
          <a:p>
            <a:pPr>
              <a:defRPr/>
            </a:pPr>
            <a:fld id="{39EBE59E-F77D-41C6-9C12-36A40884CFA3}" type="slidenum">
              <a:rPr lang="ru-RU"/>
              <a:pPr>
                <a:defRPr/>
              </a:pPr>
              <a:t>‹#›</a:t>
            </a:fld>
            <a:endParaRPr lang="ru-RU"/>
          </a:p>
        </p:txBody>
      </p:sp>
    </p:spTree>
    <p:extLst>
      <p:ext uri="{BB962C8B-B14F-4D97-AF65-F5344CB8AC3E}">
        <p14:creationId xmlns:p14="http://schemas.microsoft.com/office/powerpoint/2010/main" val="26922320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pPr>
              <a:defRPr/>
            </a:pPr>
            <a:fld id="{F4D47FEF-E57D-4C6E-A181-639571BD78A9}" type="datetimeFigureOut">
              <a:rPr lang="ru-RU" smtClean="0"/>
              <a:pPr>
                <a:defRPr/>
              </a:pPr>
              <a:t>15.01.2015</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7B42D4EF-B124-4C5E-AE88-53FF5BAD0629}" type="slidenum">
              <a:rPr lang="ru-RU" smtClean="0"/>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pPr>
              <a:defRPr/>
            </a:pPr>
            <a:fld id="{7639B133-C765-4841-ACE3-35321B69C83E}" type="datetimeFigureOut">
              <a:rPr lang="ru-RU" smtClean="0"/>
              <a:pPr>
                <a:defRPr/>
              </a:pPr>
              <a:t>15.01.2015</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088F0AE9-2540-45A2-9923-3F4859290DF0}" type="slidenum">
              <a:rPr lang="ru-RU" smtClean="0"/>
              <a:pPr>
                <a:defRPr/>
              </a:pPr>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3470F54E-B125-4F7D-AD46-F22A031F18F0}" type="datetimeFigureOut">
              <a:rPr lang="ru-RU" smtClean="0"/>
              <a:pPr>
                <a:defRPr/>
              </a:pPr>
              <a:t>15.01.2015</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3C89560F-35EB-41A7-9CA0-DF2B4E240BEF}" type="slidenum">
              <a:rPr lang="ru-RU" smtClean="0"/>
              <a:pPr>
                <a:defRPr/>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pPr>
              <a:defRPr/>
            </a:pPr>
            <a:fld id="{DF83A81F-AB11-4D08-B78A-8B10696323E4}" type="datetimeFigureOut">
              <a:rPr lang="ru-RU" smtClean="0"/>
              <a:pPr>
                <a:defRPr/>
              </a:pPr>
              <a:t>15.01.2015</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FBD99CD6-49B0-482B-9B77-C5379269E012}" type="slidenum">
              <a:rPr lang="ru-RU" smtClean="0"/>
              <a:pPr>
                <a:defRPr/>
              </a:pPr>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pPr>
              <a:defRPr/>
            </a:pPr>
            <a:fld id="{ABC1CF31-43DB-4D91-878F-5BF0B77592B8}" type="datetimeFigureOut">
              <a:rPr lang="ru-RU" smtClean="0"/>
              <a:pPr>
                <a:defRPr/>
              </a:pPr>
              <a:t>15.01.2015</a:t>
            </a:fld>
            <a:endParaRPr lang="ru-RU"/>
          </a:p>
        </p:txBody>
      </p:sp>
      <p:sp>
        <p:nvSpPr>
          <p:cNvPr id="8" name="Footer Placeholder 7"/>
          <p:cNvSpPr>
            <a:spLocks noGrp="1"/>
          </p:cNvSpPr>
          <p:nvPr>
            <p:ph type="ftr" sz="quarter" idx="11"/>
          </p:nvPr>
        </p:nvSpPr>
        <p:spPr/>
        <p:txBody>
          <a:bodyPr/>
          <a:lstStyle/>
          <a:p>
            <a:pPr>
              <a:defRPr/>
            </a:pPr>
            <a:endParaRPr lang="ru-RU"/>
          </a:p>
        </p:txBody>
      </p:sp>
      <p:sp>
        <p:nvSpPr>
          <p:cNvPr id="9" name="Slide Number Placeholder 8"/>
          <p:cNvSpPr>
            <a:spLocks noGrp="1"/>
          </p:cNvSpPr>
          <p:nvPr>
            <p:ph type="sldNum" sz="quarter" idx="12"/>
          </p:nvPr>
        </p:nvSpPr>
        <p:spPr/>
        <p:txBody>
          <a:bodyPr/>
          <a:lstStyle/>
          <a:p>
            <a:pPr>
              <a:defRPr/>
            </a:pPr>
            <a:fld id="{AD159733-1EB0-43DA-BF9A-ECE9EAF5F1C8}" type="slidenum">
              <a:rPr lang="ru-RU" smtClean="0"/>
              <a:pPr>
                <a:defRPr/>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pPr>
              <a:defRPr/>
            </a:pPr>
            <a:fld id="{688264F5-92A3-46AD-827C-FC14FE4A822C}" type="datetimeFigureOut">
              <a:rPr lang="ru-RU" smtClean="0"/>
              <a:pPr>
                <a:defRPr/>
              </a:pPr>
              <a:t>15.01.2015</a:t>
            </a:fld>
            <a:endParaRPr lang="ru-RU"/>
          </a:p>
        </p:txBody>
      </p:sp>
      <p:sp>
        <p:nvSpPr>
          <p:cNvPr id="4" name="Footer Placeholder 3"/>
          <p:cNvSpPr>
            <a:spLocks noGrp="1"/>
          </p:cNvSpPr>
          <p:nvPr>
            <p:ph type="ftr" sz="quarter" idx="11"/>
          </p:nvPr>
        </p:nvSpPr>
        <p:spPr/>
        <p:txBody>
          <a:bodyPr/>
          <a:lstStyle/>
          <a:p>
            <a:pPr>
              <a:defRPr/>
            </a:pPr>
            <a:endParaRPr lang="ru-RU"/>
          </a:p>
        </p:txBody>
      </p:sp>
      <p:sp>
        <p:nvSpPr>
          <p:cNvPr id="5" name="Slide Number Placeholder 4"/>
          <p:cNvSpPr>
            <a:spLocks noGrp="1"/>
          </p:cNvSpPr>
          <p:nvPr>
            <p:ph type="sldNum" sz="quarter" idx="12"/>
          </p:nvPr>
        </p:nvSpPr>
        <p:spPr/>
        <p:txBody>
          <a:bodyPr/>
          <a:lstStyle/>
          <a:p>
            <a:pPr>
              <a:defRPr/>
            </a:pPr>
            <a:fld id="{11919025-9623-4582-BB9B-1BBC5924747A}" type="slidenum">
              <a:rPr lang="ru-RU" smtClean="0"/>
              <a:pPr>
                <a:defRPr/>
              </a:pPr>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pPr>
              <a:defRPr/>
            </a:pPr>
            <a:fld id="{917E2F19-0730-4A95-BD98-6BA887AD8929}" type="datetimeFigureOut">
              <a:rPr lang="ru-RU" smtClean="0"/>
              <a:pPr>
                <a:defRPr/>
              </a:pPr>
              <a:t>15.01.2015</a:t>
            </a:fld>
            <a:endParaRPr lang="ru-RU"/>
          </a:p>
        </p:txBody>
      </p:sp>
      <p:sp>
        <p:nvSpPr>
          <p:cNvPr id="3" name="Footer Placeholder 2"/>
          <p:cNvSpPr>
            <a:spLocks noGrp="1"/>
          </p:cNvSpPr>
          <p:nvPr>
            <p:ph type="ftr" sz="quarter" idx="11"/>
          </p:nvPr>
        </p:nvSpPr>
        <p:spPr/>
        <p:txBody>
          <a:bodyPr/>
          <a:lstStyle/>
          <a:p>
            <a:pPr>
              <a:defRPr/>
            </a:pPr>
            <a:endParaRPr lang="ru-RU"/>
          </a:p>
        </p:txBody>
      </p:sp>
      <p:sp>
        <p:nvSpPr>
          <p:cNvPr id="4" name="Slide Number Placeholder 3"/>
          <p:cNvSpPr>
            <a:spLocks noGrp="1"/>
          </p:cNvSpPr>
          <p:nvPr>
            <p:ph type="sldNum" sz="quarter" idx="12"/>
          </p:nvPr>
        </p:nvSpPr>
        <p:spPr/>
        <p:txBody>
          <a:bodyPr/>
          <a:lstStyle/>
          <a:p>
            <a:pPr>
              <a:defRPr/>
            </a:pPr>
            <a:fld id="{D9A63D89-22A1-4F54-887D-0829F205476F}" type="slidenum">
              <a:rPr lang="ru-RU" smtClean="0"/>
              <a:pPr>
                <a:defRPr/>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pPr>
              <a:defRPr/>
            </a:pPr>
            <a:fld id="{E8820F31-FDC7-401C-9F71-8C917CA73D6B}" type="datetimeFigureOut">
              <a:rPr lang="ru-RU" smtClean="0"/>
              <a:pPr>
                <a:defRPr/>
              </a:pPr>
              <a:t>15.01.2015</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AAB09C05-9DB8-4A82-A940-AA9BCD596AFA}" type="slidenum">
              <a:rPr lang="ru-RU" smtClean="0"/>
              <a:pPr>
                <a:defRPr/>
              </a:pPr>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9"/>
          <p:cNvSpPr>
            <a:spLocks noGrp="1"/>
          </p:cNvSpPr>
          <p:nvPr>
            <p:ph type="dt" sz="half" idx="10"/>
          </p:nvPr>
        </p:nvSpPr>
        <p:spPr/>
        <p:txBody>
          <a:bodyPr/>
          <a:lstStyle>
            <a:lvl1pPr>
              <a:defRPr/>
            </a:lvl1pPr>
          </a:lstStyle>
          <a:p>
            <a:pPr>
              <a:defRPr/>
            </a:pPr>
            <a:fld id="{7639B133-C765-4841-ACE3-35321B69C83E}" type="datetimeFigureOut">
              <a:rPr lang="ru-RU"/>
              <a:pPr>
                <a:defRPr/>
              </a:pPr>
              <a:t>15.01.2015</a:t>
            </a:fld>
            <a:endParaRPr lang="ru-RU"/>
          </a:p>
        </p:txBody>
      </p:sp>
      <p:sp>
        <p:nvSpPr>
          <p:cNvPr id="5" name="Footer Placeholder 21"/>
          <p:cNvSpPr>
            <a:spLocks noGrp="1"/>
          </p:cNvSpPr>
          <p:nvPr>
            <p:ph type="ftr" sz="quarter" idx="11"/>
          </p:nvPr>
        </p:nvSpPr>
        <p:spPr/>
        <p:txBody>
          <a:bodyPr/>
          <a:lstStyle>
            <a:lvl1pPr>
              <a:defRPr/>
            </a:lvl1pPr>
          </a:lstStyle>
          <a:p>
            <a:pPr>
              <a:defRPr/>
            </a:pPr>
            <a:endParaRPr lang="ru-RU"/>
          </a:p>
        </p:txBody>
      </p:sp>
      <p:sp>
        <p:nvSpPr>
          <p:cNvPr id="6" name="Slide Number Placeholder 17"/>
          <p:cNvSpPr>
            <a:spLocks noGrp="1"/>
          </p:cNvSpPr>
          <p:nvPr>
            <p:ph type="sldNum" sz="quarter" idx="12"/>
          </p:nvPr>
        </p:nvSpPr>
        <p:spPr/>
        <p:txBody>
          <a:bodyPr/>
          <a:lstStyle>
            <a:lvl1pPr>
              <a:defRPr/>
            </a:lvl1pPr>
          </a:lstStyle>
          <a:p>
            <a:pPr>
              <a:defRPr/>
            </a:pPr>
            <a:fld id="{088F0AE9-2540-45A2-9923-3F4859290DF0}" type="slidenum">
              <a:rPr lang="ru-RU"/>
              <a:pPr>
                <a:defRPr/>
              </a:pPr>
              <a:t>‹#›</a:t>
            </a:fld>
            <a:endParaRPr lang="ru-RU"/>
          </a:p>
        </p:txBody>
      </p:sp>
    </p:spTree>
    <p:extLst>
      <p:ext uri="{BB962C8B-B14F-4D97-AF65-F5344CB8AC3E}">
        <p14:creationId xmlns:p14="http://schemas.microsoft.com/office/powerpoint/2010/main" val="7898032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7D7865AA-5CCE-4891-BA3F-8C756C9FCB51}" type="datetimeFigureOut">
              <a:rPr lang="ru-RU" smtClean="0"/>
              <a:pPr>
                <a:defRPr/>
              </a:pPr>
              <a:t>15.01.2015</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AF1D6E45-CE99-4F3D-9E08-189AD10EA901}" type="slidenum">
              <a:rPr lang="ru-RU" smtClean="0"/>
              <a:pPr>
                <a:defRPr/>
              </a:pPr>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pPr>
              <a:defRPr/>
            </a:pPr>
            <a:fld id="{8FAC51F8-DA01-49B2-ADEF-5AF2122DD8A0}" type="datetimeFigureOut">
              <a:rPr lang="ru-RU" smtClean="0"/>
              <a:pPr>
                <a:defRPr/>
              </a:pPr>
              <a:t>15.01.2015</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1FA8B6CE-ABB4-447B-B8D8-D3A0FE0E272C}" type="slidenum">
              <a:rPr lang="ru-RU" smtClean="0"/>
              <a:pPr>
                <a:defRPr/>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pPr>
              <a:defRPr/>
            </a:pPr>
            <a:fld id="{E49F9CAA-262E-4057-9C84-90511905D137}" type="datetimeFigureOut">
              <a:rPr lang="ru-RU" smtClean="0"/>
              <a:pPr>
                <a:defRPr/>
              </a:pPr>
              <a:t>15.01.2015</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39EBE59E-F77D-41C6-9C12-36A40884CFA3}" type="slidenum">
              <a:rPr lang="ru-RU" smtClean="0"/>
              <a:pPr>
                <a:defRPr/>
              </a:pPr>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3470F54E-B125-4F7D-AD46-F22A031F18F0}" type="datetimeFigureOut">
              <a:rPr lang="ru-RU"/>
              <a:pPr>
                <a:defRPr/>
              </a:pPr>
              <a:t>15.01.2015</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3C89560F-35EB-41A7-9CA0-DF2B4E240BEF}" type="slidenum">
              <a:rPr lang="ru-RU"/>
              <a:pPr>
                <a:defRPr/>
              </a:pPr>
              <a:t>‹#›</a:t>
            </a:fld>
            <a:endParaRPr lang="ru-RU"/>
          </a:p>
        </p:txBody>
      </p:sp>
    </p:spTree>
    <p:extLst>
      <p:ext uri="{BB962C8B-B14F-4D97-AF65-F5344CB8AC3E}">
        <p14:creationId xmlns:p14="http://schemas.microsoft.com/office/powerpoint/2010/main" val="76301557"/>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9"/>
          <p:cNvSpPr>
            <a:spLocks noGrp="1"/>
          </p:cNvSpPr>
          <p:nvPr>
            <p:ph type="dt" sz="half" idx="10"/>
          </p:nvPr>
        </p:nvSpPr>
        <p:spPr/>
        <p:txBody>
          <a:bodyPr/>
          <a:lstStyle>
            <a:lvl1pPr>
              <a:defRPr/>
            </a:lvl1pPr>
          </a:lstStyle>
          <a:p>
            <a:pPr>
              <a:defRPr/>
            </a:pPr>
            <a:fld id="{DF83A81F-AB11-4D08-B78A-8B10696323E4}" type="datetimeFigureOut">
              <a:rPr lang="ru-RU"/>
              <a:pPr>
                <a:defRPr/>
              </a:pPr>
              <a:t>15.01.2015</a:t>
            </a:fld>
            <a:endParaRPr lang="ru-RU"/>
          </a:p>
        </p:txBody>
      </p:sp>
      <p:sp>
        <p:nvSpPr>
          <p:cNvPr id="6" name="Footer Placeholder 21"/>
          <p:cNvSpPr>
            <a:spLocks noGrp="1"/>
          </p:cNvSpPr>
          <p:nvPr>
            <p:ph type="ftr" sz="quarter" idx="11"/>
          </p:nvPr>
        </p:nvSpPr>
        <p:spPr/>
        <p:txBody>
          <a:bodyPr/>
          <a:lstStyle>
            <a:lvl1pPr>
              <a:defRPr/>
            </a:lvl1pPr>
          </a:lstStyle>
          <a:p>
            <a:pPr>
              <a:defRPr/>
            </a:pPr>
            <a:endParaRPr lang="ru-RU"/>
          </a:p>
        </p:txBody>
      </p:sp>
      <p:sp>
        <p:nvSpPr>
          <p:cNvPr id="7" name="Slide Number Placeholder 17"/>
          <p:cNvSpPr>
            <a:spLocks noGrp="1"/>
          </p:cNvSpPr>
          <p:nvPr>
            <p:ph type="sldNum" sz="quarter" idx="12"/>
          </p:nvPr>
        </p:nvSpPr>
        <p:spPr/>
        <p:txBody>
          <a:bodyPr/>
          <a:lstStyle>
            <a:lvl1pPr>
              <a:defRPr/>
            </a:lvl1pPr>
          </a:lstStyle>
          <a:p>
            <a:pPr>
              <a:defRPr/>
            </a:pPr>
            <a:fld id="{FBD99CD6-49B0-482B-9B77-C5379269E012}" type="slidenum">
              <a:rPr lang="ru-RU"/>
              <a:pPr>
                <a:defRPr/>
              </a:pPr>
              <a:t>‹#›</a:t>
            </a:fld>
            <a:endParaRPr lang="ru-RU"/>
          </a:p>
        </p:txBody>
      </p:sp>
    </p:spTree>
    <p:extLst>
      <p:ext uri="{BB962C8B-B14F-4D97-AF65-F5344CB8AC3E}">
        <p14:creationId xmlns:p14="http://schemas.microsoft.com/office/powerpoint/2010/main" val="3043128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9"/>
          <p:cNvSpPr>
            <a:spLocks noGrp="1"/>
          </p:cNvSpPr>
          <p:nvPr>
            <p:ph type="dt" sz="half" idx="10"/>
          </p:nvPr>
        </p:nvSpPr>
        <p:spPr/>
        <p:txBody>
          <a:bodyPr/>
          <a:lstStyle>
            <a:lvl1pPr>
              <a:defRPr/>
            </a:lvl1pPr>
          </a:lstStyle>
          <a:p>
            <a:pPr>
              <a:defRPr/>
            </a:pPr>
            <a:fld id="{ABC1CF31-43DB-4D91-878F-5BF0B77592B8}" type="datetimeFigureOut">
              <a:rPr lang="ru-RU"/>
              <a:pPr>
                <a:defRPr/>
              </a:pPr>
              <a:t>15.01.2015</a:t>
            </a:fld>
            <a:endParaRPr lang="ru-RU"/>
          </a:p>
        </p:txBody>
      </p:sp>
      <p:sp>
        <p:nvSpPr>
          <p:cNvPr id="8" name="Footer Placeholder 21"/>
          <p:cNvSpPr>
            <a:spLocks noGrp="1"/>
          </p:cNvSpPr>
          <p:nvPr>
            <p:ph type="ftr" sz="quarter" idx="11"/>
          </p:nvPr>
        </p:nvSpPr>
        <p:spPr/>
        <p:txBody>
          <a:bodyPr/>
          <a:lstStyle>
            <a:lvl1pPr>
              <a:defRPr/>
            </a:lvl1pPr>
          </a:lstStyle>
          <a:p>
            <a:pPr>
              <a:defRPr/>
            </a:pPr>
            <a:endParaRPr lang="ru-RU"/>
          </a:p>
        </p:txBody>
      </p:sp>
      <p:sp>
        <p:nvSpPr>
          <p:cNvPr id="9" name="Slide Number Placeholder 17"/>
          <p:cNvSpPr>
            <a:spLocks noGrp="1"/>
          </p:cNvSpPr>
          <p:nvPr>
            <p:ph type="sldNum" sz="quarter" idx="12"/>
          </p:nvPr>
        </p:nvSpPr>
        <p:spPr/>
        <p:txBody>
          <a:bodyPr/>
          <a:lstStyle>
            <a:lvl1pPr>
              <a:defRPr/>
            </a:lvl1pPr>
          </a:lstStyle>
          <a:p>
            <a:pPr>
              <a:defRPr/>
            </a:pPr>
            <a:fld id="{AD159733-1EB0-43DA-BF9A-ECE9EAF5F1C8}" type="slidenum">
              <a:rPr lang="ru-RU"/>
              <a:pPr>
                <a:defRPr/>
              </a:pPr>
              <a:t>‹#›</a:t>
            </a:fld>
            <a:endParaRPr lang="ru-RU"/>
          </a:p>
        </p:txBody>
      </p:sp>
    </p:spTree>
    <p:extLst>
      <p:ext uri="{BB962C8B-B14F-4D97-AF65-F5344CB8AC3E}">
        <p14:creationId xmlns:p14="http://schemas.microsoft.com/office/powerpoint/2010/main" val="33029595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Date Placeholder 9"/>
          <p:cNvSpPr>
            <a:spLocks noGrp="1"/>
          </p:cNvSpPr>
          <p:nvPr>
            <p:ph type="dt" sz="half" idx="10"/>
          </p:nvPr>
        </p:nvSpPr>
        <p:spPr/>
        <p:txBody>
          <a:bodyPr/>
          <a:lstStyle>
            <a:lvl1pPr>
              <a:defRPr/>
            </a:lvl1pPr>
          </a:lstStyle>
          <a:p>
            <a:pPr>
              <a:defRPr/>
            </a:pPr>
            <a:fld id="{688264F5-92A3-46AD-827C-FC14FE4A822C}" type="datetimeFigureOut">
              <a:rPr lang="ru-RU"/>
              <a:pPr>
                <a:defRPr/>
              </a:pPr>
              <a:t>15.01.2015</a:t>
            </a:fld>
            <a:endParaRPr lang="ru-RU"/>
          </a:p>
        </p:txBody>
      </p:sp>
      <p:sp>
        <p:nvSpPr>
          <p:cNvPr id="4" name="Footer Placeholder 21"/>
          <p:cNvSpPr>
            <a:spLocks noGrp="1"/>
          </p:cNvSpPr>
          <p:nvPr>
            <p:ph type="ftr" sz="quarter" idx="11"/>
          </p:nvPr>
        </p:nvSpPr>
        <p:spPr/>
        <p:txBody>
          <a:bodyPr/>
          <a:lstStyle>
            <a:lvl1pPr>
              <a:defRPr/>
            </a:lvl1pPr>
          </a:lstStyle>
          <a:p>
            <a:pPr>
              <a:defRPr/>
            </a:pPr>
            <a:endParaRPr lang="ru-RU"/>
          </a:p>
        </p:txBody>
      </p:sp>
      <p:sp>
        <p:nvSpPr>
          <p:cNvPr id="5" name="Slide Number Placeholder 17"/>
          <p:cNvSpPr>
            <a:spLocks noGrp="1"/>
          </p:cNvSpPr>
          <p:nvPr>
            <p:ph type="sldNum" sz="quarter" idx="12"/>
          </p:nvPr>
        </p:nvSpPr>
        <p:spPr/>
        <p:txBody>
          <a:bodyPr/>
          <a:lstStyle>
            <a:lvl1pPr>
              <a:defRPr/>
            </a:lvl1pPr>
          </a:lstStyle>
          <a:p>
            <a:pPr>
              <a:defRPr/>
            </a:pPr>
            <a:fld id="{11919025-9623-4582-BB9B-1BBC5924747A}" type="slidenum">
              <a:rPr lang="ru-RU"/>
              <a:pPr>
                <a:defRPr/>
              </a:pPr>
              <a:t>‹#›</a:t>
            </a:fld>
            <a:endParaRPr lang="ru-RU"/>
          </a:p>
        </p:txBody>
      </p:sp>
    </p:spTree>
    <p:extLst>
      <p:ext uri="{BB962C8B-B14F-4D97-AF65-F5344CB8AC3E}">
        <p14:creationId xmlns:p14="http://schemas.microsoft.com/office/powerpoint/2010/main" val="35184001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917E2F19-0730-4A95-BD98-6BA887AD8929}" type="datetimeFigureOut">
              <a:rPr lang="ru-RU"/>
              <a:pPr>
                <a:defRPr/>
              </a:pPr>
              <a:t>15.01.2015</a:t>
            </a:fld>
            <a:endParaRPr lang="ru-RU"/>
          </a:p>
        </p:txBody>
      </p:sp>
      <p:sp>
        <p:nvSpPr>
          <p:cNvPr id="3" name="Footer Placeholder 21"/>
          <p:cNvSpPr>
            <a:spLocks noGrp="1"/>
          </p:cNvSpPr>
          <p:nvPr>
            <p:ph type="ftr" sz="quarter" idx="11"/>
          </p:nvPr>
        </p:nvSpPr>
        <p:spPr/>
        <p:txBody>
          <a:bodyPr/>
          <a:lstStyle>
            <a:lvl1pPr>
              <a:defRPr/>
            </a:lvl1pPr>
          </a:lstStyle>
          <a:p>
            <a:pPr>
              <a:defRPr/>
            </a:pPr>
            <a:endParaRPr lang="ru-RU"/>
          </a:p>
        </p:txBody>
      </p:sp>
      <p:sp>
        <p:nvSpPr>
          <p:cNvPr id="4" name="Slide Number Placeholder 17"/>
          <p:cNvSpPr>
            <a:spLocks noGrp="1"/>
          </p:cNvSpPr>
          <p:nvPr>
            <p:ph type="sldNum" sz="quarter" idx="12"/>
          </p:nvPr>
        </p:nvSpPr>
        <p:spPr/>
        <p:txBody>
          <a:bodyPr/>
          <a:lstStyle>
            <a:lvl1pPr>
              <a:defRPr/>
            </a:lvl1pPr>
          </a:lstStyle>
          <a:p>
            <a:pPr>
              <a:defRPr/>
            </a:pPr>
            <a:fld id="{D9A63D89-22A1-4F54-887D-0829F205476F}" type="slidenum">
              <a:rPr lang="ru-RU"/>
              <a:pPr>
                <a:defRPr/>
              </a:pPr>
              <a:t>‹#›</a:t>
            </a:fld>
            <a:endParaRPr lang="ru-RU"/>
          </a:p>
        </p:txBody>
      </p:sp>
    </p:spTree>
    <p:extLst>
      <p:ext uri="{BB962C8B-B14F-4D97-AF65-F5344CB8AC3E}">
        <p14:creationId xmlns:p14="http://schemas.microsoft.com/office/powerpoint/2010/main" val="8267065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ru-RU" smtClean="0"/>
              <a:t>Образец текста</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9"/>
          <p:cNvSpPr>
            <a:spLocks noGrp="1"/>
          </p:cNvSpPr>
          <p:nvPr>
            <p:ph type="dt" sz="half" idx="10"/>
          </p:nvPr>
        </p:nvSpPr>
        <p:spPr/>
        <p:txBody>
          <a:bodyPr/>
          <a:lstStyle>
            <a:lvl1pPr>
              <a:defRPr/>
            </a:lvl1pPr>
          </a:lstStyle>
          <a:p>
            <a:pPr>
              <a:defRPr/>
            </a:pPr>
            <a:fld id="{E8820F31-FDC7-401C-9F71-8C917CA73D6B}" type="datetimeFigureOut">
              <a:rPr lang="ru-RU"/>
              <a:pPr>
                <a:defRPr/>
              </a:pPr>
              <a:t>15.01.2015</a:t>
            </a:fld>
            <a:endParaRPr lang="ru-RU"/>
          </a:p>
        </p:txBody>
      </p:sp>
      <p:sp>
        <p:nvSpPr>
          <p:cNvPr id="6" name="Footer Placeholder 21"/>
          <p:cNvSpPr>
            <a:spLocks noGrp="1"/>
          </p:cNvSpPr>
          <p:nvPr>
            <p:ph type="ftr" sz="quarter" idx="11"/>
          </p:nvPr>
        </p:nvSpPr>
        <p:spPr/>
        <p:txBody>
          <a:bodyPr/>
          <a:lstStyle>
            <a:lvl1pPr>
              <a:defRPr/>
            </a:lvl1pPr>
          </a:lstStyle>
          <a:p>
            <a:pPr>
              <a:defRPr/>
            </a:pPr>
            <a:endParaRPr lang="ru-RU"/>
          </a:p>
        </p:txBody>
      </p:sp>
      <p:sp>
        <p:nvSpPr>
          <p:cNvPr id="7" name="Slide Number Placeholder 17"/>
          <p:cNvSpPr>
            <a:spLocks noGrp="1"/>
          </p:cNvSpPr>
          <p:nvPr>
            <p:ph type="sldNum" sz="quarter" idx="12"/>
          </p:nvPr>
        </p:nvSpPr>
        <p:spPr/>
        <p:txBody>
          <a:bodyPr/>
          <a:lstStyle>
            <a:lvl1pPr>
              <a:defRPr/>
            </a:lvl1pPr>
          </a:lstStyle>
          <a:p>
            <a:pPr>
              <a:defRPr/>
            </a:pPr>
            <a:fld id="{AAB09C05-9DB8-4A82-A940-AA9BCD596AFA}" type="slidenum">
              <a:rPr lang="ru-RU"/>
              <a:pPr>
                <a:defRPr/>
              </a:pPr>
              <a:t>‹#›</a:t>
            </a:fld>
            <a:endParaRPr lang="ru-RU"/>
          </a:p>
        </p:txBody>
      </p:sp>
    </p:spTree>
    <p:extLst>
      <p:ext uri="{BB962C8B-B14F-4D97-AF65-F5344CB8AC3E}">
        <p14:creationId xmlns:p14="http://schemas.microsoft.com/office/powerpoint/2010/main" val="2206294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Snip and Round Single Corner Rectangle 8"/>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ight Triangle 11"/>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ru-RU" smtClean="0"/>
              <a:t>Образец заголовка</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ru-RU" smtClean="0"/>
              <a:t>Образец текста</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ru-RU" noProof="0" smtClean="0"/>
              <a:t>Вставка рисунка</a:t>
            </a:r>
            <a:endParaRPr lang="en-US" noProof="0" dirty="0"/>
          </a:p>
        </p:txBody>
      </p:sp>
      <p:sp>
        <p:nvSpPr>
          <p:cNvPr id="9" name="Date Placeholder 4"/>
          <p:cNvSpPr>
            <a:spLocks noGrp="1"/>
          </p:cNvSpPr>
          <p:nvPr>
            <p:ph type="dt" sz="half" idx="10"/>
          </p:nvPr>
        </p:nvSpPr>
        <p:spPr/>
        <p:txBody>
          <a:bodyPr/>
          <a:lstStyle>
            <a:lvl1pPr>
              <a:defRPr/>
            </a:lvl1pPr>
          </a:lstStyle>
          <a:p>
            <a:pPr>
              <a:defRPr/>
            </a:pPr>
            <a:fld id="{7D7865AA-5CCE-4891-BA3F-8C756C9FCB51}" type="datetimeFigureOut">
              <a:rPr lang="ru-RU"/>
              <a:pPr>
                <a:defRPr/>
              </a:pPr>
              <a:t>15.01.2015</a:t>
            </a:fld>
            <a:endParaRPr lang="ru-RU"/>
          </a:p>
        </p:txBody>
      </p:sp>
      <p:sp>
        <p:nvSpPr>
          <p:cNvPr id="10" name="Footer Placeholder 5"/>
          <p:cNvSpPr>
            <a:spLocks noGrp="1"/>
          </p:cNvSpPr>
          <p:nvPr>
            <p:ph type="ftr" sz="quarter" idx="11"/>
          </p:nvPr>
        </p:nvSpPr>
        <p:spPr/>
        <p:txBody>
          <a:bodyPr/>
          <a:lstStyle>
            <a:lvl1pPr>
              <a:defRPr/>
            </a:lvl1pPr>
          </a:lstStyle>
          <a:p>
            <a:pPr>
              <a:defRPr/>
            </a:pPr>
            <a:endParaRPr lang="ru-RU"/>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AF1D6E45-CE99-4F3D-9E08-189AD10EA901}" type="slidenum">
              <a:rPr lang="ru-RU"/>
              <a:pPr>
                <a:defRPr/>
              </a:pPr>
              <a:t>‹#›</a:t>
            </a:fld>
            <a:endParaRPr lang="ru-RU"/>
          </a:p>
        </p:txBody>
      </p:sp>
    </p:spTree>
    <p:extLst>
      <p:ext uri="{BB962C8B-B14F-4D97-AF65-F5344CB8AC3E}">
        <p14:creationId xmlns:p14="http://schemas.microsoft.com/office/powerpoint/2010/main" val="31058129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ru-RU" altLang="ru-RU" smtClean="0"/>
              <a:t>Образец заголовка</a:t>
            </a:r>
            <a:endParaRPr lang="en-US" altLang="ru-RU" smtClean="0"/>
          </a:p>
        </p:txBody>
      </p:sp>
      <p:sp>
        <p:nvSpPr>
          <p:cNvPr id="1029"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4FAA8A2A-1D00-435A-9306-A264ADB9F4D3}" type="datetimeFigureOut">
              <a:rPr lang="ru-RU"/>
              <a:pPr>
                <a:defRPr/>
              </a:pPr>
              <a:t>15.01.2015</a:t>
            </a:fld>
            <a:endParaRPr lang="ru-RU"/>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ru-RU"/>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E82CC28D-F846-473B-A7B6-95C462DC96BF}" type="slidenum">
              <a:rPr lang="ru-RU"/>
              <a:pPr>
                <a:defRPr/>
              </a:pPr>
              <a:t>‹#›</a:t>
            </a:fld>
            <a:endParaRPr lang="ru-RU"/>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grpSp>
    </p:spTree>
  </p:cSld>
  <p:clrMap bg1="lt1" tx1="dk1" bg2="lt2" tx2="dk2" accent1="accent1" accent2="accent2" accent3="accent3" accent4="accent4" accent5="accent5" accent6="accent6" hlink="hlink" folHlink="folHlink"/>
  <p:sldLayoutIdLst>
    <p:sldLayoutId id="2147483711" r:id="rId1"/>
    <p:sldLayoutId id="2147483703" r:id="rId2"/>
    <p:sldLayoutId id="2147483712" r:id="rId3"/>
    <p:sldLayoutId id="2147483704" r:id="rId4"/>
    <p:sldLayoutId id="2147483705" r:id="rId5"/>
    <p:sldLayoutId id="2147483706" r:id="rId6"/>
    <p:sldLayoutId id="2147483707" r:id="rId7"/>
    <p:sldLayoutId id="2147483708" r:id="rId8"/>
    <p:sldLayoutId id="2147483713" r:id="rId9"/>
    <p:sldLayoutId id="2147483709" r:id="rId10"/>
    <p:sldLayoutId id="2147483710"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pPr>
              <a:defRPr/>
            </a:pPr>
            <a:fld id="{4FAA8A2A-1D00-435A-9306-A264ADB9F4D3}" type="datetimeFigureOut">
              <a:rPr lang="ru-RU" smtClean="0"/>
              <a:pPr>
                <a:defRPr/>
              </a:pPr>
              <a:t>15.01.2015</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pPr>
              <a:defRPr/>
            </a:pPr>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pPr>
              <a:defRPr/>
            </a:pPr>
            <a:fld id="{E82CC28D-F846-473B-A7B6-95C462DC96BF}" type="slidenum">
              <a:rPr lang="ru-RU" smtClean="0"/>
              <a:pPr>
                <a:defRPr/>
              </a:pPr>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7.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16.png"/><Relationship Id="rId5" Type="http://schemas.openxmlformats.org/officeDocument/2006/relationships/image" Target="../media/image5.jpe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7.png"/><Relationship Id="rId5" Type="http://schemas.openxmlformats.org/officeDocument/2006/relationships/image" Target="../media/image5.jpeg"/><Relationship Id="rId4"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0.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9.jpeg"/><Relationship Id="rId5" Type="http://schemas.openxmlformats.org/officeDocument/2006/relationships/image" Target="../media/image5.jpe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7.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1.png"/><Relationship Id="rId5" Type="http://schemas.openxmlformats.org/officeDocument/2006/relationships/image" Target="../media/image5.jpe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fotoshops.org/uploads/taginator/Jan-2013/skachat-besplatno-krasivye-ramki-dlya-prezentacij.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9174088"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533400" y="1371600"/>
            <a:ext cx="7851648" cy="2993504"/>
          </a:xfrm>
          <a:extLst/>
        </p:spPr>
        <p:txBody>
          <a:bodyPr>
            <a:noAutofit/>
          </a:bodyPr>
          <a:lstStyle/>
          <a:p>
            <a:pPr algn="ctr" eaLnBrk="1" fontAlgn="auto" hangingPunct="1">
              <a:spcAft>
                <a:spcPts val="0"/>
              </a:spcAft>
              <a:defRPr/>
            </a:pPr>
            <a:r>
              <a:rPr lang="ru-RU" sz="11500" u="sng" smtClean="0">
                <a:solidFill>
                  <a:schemeClr val="tx1"/>
                </a:solidFill>
                <a:latin typeface="Propisi" panose="02000508030000020003" pitchFamily="2" charset="0"/>
              </a:rPr>
              <a:t>Пятнадцатое </a:t>
            </a:r>
            <a:r>
              <a:rPr lang="ru-RU" sz="11500" u="sng" smtClean="0">
                <a:solidFill>
                  <a:schemeClr val="tx1"/>
                </a:solidFill>
                <a:latin typeface="Propisi" panose="02000508030000020003" pitchFamily="2" charset="0"/>
              </a:rPr>
              <a:t>января</a:t>
            </a:r>
            <a:endParaRPr lang="ru-RU" sz="11500" u="sng" dirty="0">
              <a:solidFill>
                <a:schemeClr val="tx1"/>
              </a:solidFill>
              <a:latin typeface="Propisi" panose="02000508030000020003" pitchFamily="2" charset="0"/>
            </a:endParaRPr>
          </a:p>
        </p:txBody>
      </p:sp>
      <p:pic>
        <p:nvPicPr>
          <p:cNvPr id="1026" name="Picture 2" descr="http://upload.wikimedia.org/wikipedia/ru/archive/8/82/20120610074111!%D0%9F%D1%83%D1%81%D1%82%D1%8C_%D0%93%D0%BE%D0%B2%D0%BE%D1%80%D1%8F%D1%82_logo.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4208" y="3580696"/>
            <a:ext cx="2691830" cy="327730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 name="tp_pust_govorya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11560" y="54868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60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fotoshops.org/uploads/taginator/Jan-2013/skachat-besplatno-krasivye-ramki-dlya-prezentacij.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74088"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11560" y="476672"/>
            <a:ext cx="7776864" cy="1815882"/>
          </a:xfrm>
          <a:prstGeom prst="rect">
            <a:avLst/>
          </a:prstGeom>
          <a:noFill/>
        </p:spPr>
        <p:txBody>
          <a:bodyPr wrap="square" rtlCol="0">
            <a:spAutoFit/>
          </a:bodyPr>
          <a:lstStyle/>
          <a:p>
            <a:pPr indent="355600"/>
            <a:r>
              <a:rPr lang="ru-RU" sz="2800" b="1" dirty="0">
                <a:latin typeface="Georgia" panose="02040502050405020303" pitchFamily="18" charset="0"/>
              </a:rPr>
              <a:t>Куча полусгнившего хвороста, которая загромоздила поляну, была похожа на </a:t>
            </a:r>
            <a:r>
              <a:rPr lang="ru-RU" sz="2800" b="1" dirty="0" smtClean="0">
                <a:latin typeface="Georgia" panose="02040502050405020303" pitchFamily="18" charset="0"/>
              </a:rPr>
              <a:t>кружево</a:t>
            </a:r>
            <a:r>
              <a:rPr lang="ru-RU" sz="2800" b="1" dirty="0">
                <a:latin typeface="Georgia" panose="02040502050405020303" pitchFamily="18" charset="0"/>
              </a:rPr>
              <a:t>, которое сплели великаны.</a:t>
            </a:r>
          </a:p>
        </p:txBody>
      </p:sp>
      <p:sp>
        <p:nvSpPr>
          <p:cNvPr id="6" name="TextBox 5"/>
          <p:cNvSpPr txBox="1"/>
          <p:nvPr/>
        </p:nvSpPr>
        <p:spPr>
          <a:xfrm>
            <a:off x="621314" y="2276872"/>
            <a:ext cx="7632848" cy="1200329"/>
          </a:xfrm>
          <a:prstGeom prst="rect">
            <a:avLst/>
          </a:prstGeom>
          <a:noFill/>
        </p:spPr>
        <p:txBody>
          <a:bodyPr wrap="square" rtlCol="0">
            <a:spAutoFit/>
          </a:bodyPr>
          <a:lstStyle/>
          <a:p>
            <a:r>
              <a:rPr lang="ru-RU" sz="2400" dirty="0">
                <a:latin typeface="Georgia" panose="02040502050405020303" pitchFamily="18" charset="0"/>
              </a:rPr>
              <a:t>Куча полусгнившего хвороста, </a:t>
            </a:r>
            <a:r>
              <a:rPr lang="ru-RU" sz="2400" dirty="0" smtClean="0">
                <a:latin typeface="Georgia" panose="02040502050405020303" pitchFamily="18" charset="0"/>
              </a:rPr>
              <a:t>загромоздившая </a:t>
            </a:r>
            <a:r>
              <a:rPr lang="ru-RU" sz="2400" dirty="0">
                <a:latin typeface="Georgia" panose="02040502050405020303" pitchFamily="18" charset="0"/>
              </a:rPr>
              <a:t>поляну, была похожа на </a:t>
            </a:r>
            <a:r>
              <a:rPr lang="ru-RU" sz="2400" dirty="0" smtClean="0">
                <a:latin typeface="Georgia" panose="02040502050405020303" pitchFamily="18" charset="0"/>
              </a:rPr>
              <a:t>кружево</a:t>
            </a:r>
            <a:r>
              <a:rPr lang="ru-RU" sz="2400" dirty="0">
                <a:latin typeface="Georgia" panose="02040502050405020303" pitchFamily="18" charset="0"/>
              </a:rPr>
              <a:t>, которое сплели великаны.</a:t>
            </a:r>
          </a:p>
        </p:txBody>
      </p:sp>
      <p:sp>
        <p:nvSpPr>
          <p:cNvPr id="7" name="TextBox 6"/>
          <p:cNvSpPr txBox="1"/>
          <p:nvPr/>
        </p:nvSpPr>
        <p:spPr>
          <a:xfrm>
            <a:off x="647305" y="3573016"/>
            <a:ext cx="7632848" cy="1200329"/>
          </a:xfrm>
          <a:prstGeom prst="rect">
            <a:avLst/>
          </a:prstGeom>
          <a:noFill/>
        </p:spPr>
        <p:txBody>
          <a:bodyPr wrap="square" rtlCol="0">
            <a:spAutoFit/>
          </a:bodyPr>
          <a:lstStyle/>
          <a:p>
            <a:r>
              <a:rPr lang="ru-RU" sz="2400" dirty="0">
                <a:latin typeface="Georgia" panose="02040502050405020303" pitchFamily="18" charset="0"/>
              </a:rPr>
              <a:t>Куча полусгнившего хвороста, которая загромоздила поляну, была похожа на </a:t>
            </a:r>
            <a:r>
              <a:rPr lang="ru-RU" sz="2400" dirty="0" smtClean="0">
                <a:latin typeface="Georgia" panose="02040502050405020303" pitchFamily="18" charset="0"/>
              </a:rPr>
              <a:t>кружево</a:t>
            </a:r>
            <a:r>
              <a:rPr lang="ru-RU" sz="2400" dirty="0">
                <a:latin typeface="Georgia" panose="02040502050405020303" pitchFamily="18" charset="0"/>
              </a:rPr>
              <a:t>, </a:t>
            </a:r>
            <a:r>
              <a:rPr lang="ru-RU" sz="2400" dirty="0" smtClean="0">
                <a:latin typeface="Georgia" panose="02040502050405020303" pitchFamily="18" charset="0"/>
              </a:rPr>
              <a:t>сплетенное великанами.</a:t>
            </a:r>
            <a:endParaRPr lang="ru-RU" sz="2400" dirty="0">
              <a:latin typeface="Georgia" panose="02040502050405020303" pitchFamily="18" charset="0"/>
            </a:endParaRPr>
          </a:p>
        </p:txBody>
      </p:sp>
    </p:spTree>
    <p:extLst>
      <p:ext uri="{BB962C8B-B14F-4D97-AF65-F5344CB8AC3E}">
        <p14:creationId xmlns:p14="http://schemas.microsoft.com/office/powerpoint/2010/main" val="4038917493"/>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fotoshops.org/uploads/taginator/Jan-2013/skachat-besplatno-krasivye-ramki-dlya-prezentacij.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74088"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55576" y="1484784"/>
            <a:ext cx="7488832" cy="2800767"/>
          </a:xfrm>
          <a:prstGeom prst="rect">
            <a:avLst/>
          </a:prstGeom>
          <a:noFill/>
        </p:spPr>
        <p:txBody>
          <a:bodyPr wrap="square" rtlCol="0">
            <a:spAutoFit/>
          </a:bodyPr>
          <a:lstStyle/>
          <a:p>
            <a:pPr indent="355600" algn="ctr"/>
            <a:r>
              <a:rPr lang="ru-RU" sz="4400" b="1" i="1" dirty="0" smtClean="0"/>
              <a:t>Причастия </a:t>
            </a:r>
            <a:r>
              <a:rPr lang="ru-RU" sz="4400" b="1" i="1" dirty="0"/>
              <a:t>позволяют избегать повтора слов, делают речь более яркой и выразительной</a:t>
            </a:r>
            <a:endParaRPr lang="ru-RU" sz="4400" b="1" dirty="0">
              <a:latin typeface="Georgia" panose="02040502050405020303" pitchFamily="18" charset="0"/>
            </a:endParaRPr>
          </a:p>
        </p:txBody>
      </p:sp>
    </p:spTree>
    <p:extLst>
      <p:ext uri="{BB962C8B-B14F-4D97-AF65-F5344CB8AC3E}">
        <p14:creationId xmlns:p14="http://schemas.microsoft.com/office/powerpoint/2010/main" val="464428241"/>
      </p:ext>
    </p:extLst>
  </p:cSld>
  <p:clrMapOvr>
    <a:masterClrMapping/>
  </p:clrMapOvr>
  <p:transition spd="slow">
    <p:blinds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fotoshops.org/uploads/taginator/Jan-2013/skachat-besplatno-krasivye-ramki-dlya-prezentacij.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74088"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83568" y="548680"/>
            <a:ext cx="7560840" cy="4401205"/>
          </a:xfrm>
          <a:prstGeom prst="rect">
            <a:avLst/>
          </a:prstGeom>
          <a:noFill/>
        </p:spPr>
        <p:txBody>
          <a:bodyPr wrap="square" rtlCol="0">
            <a:spAutoFit/>
          </a:bodyPr>
          <a:lstStyle/>
          <a:p>
            <a:pPr indent="355600" algn="just"/>
            <a:r>
              <a:rPr lang="ru-RU" sz="2800" i="1" dirty="0"/>
              <a:t>Струя пены, отбрасываемая кормой корабля, прошла через океан белой чертой. Грей лёг у костра и смотрел на отражавшую огонь воду. Неизвестный охотник, только что покинувший свой костёр, двигался вдоль реки. Розовые тени скользили по белизне матч, всё было белым, кроме раскинутых парусов цвета глубокой радости. Охотник, смотревший с берега, долго протирал глаза.</a:t>
            </a:r>
            <a:endParaRPr lang="ru-RU" sz="2800" dirty="0">
              <a:latin typeface="Georgia" panose="02040502050405020303" pitchFamily="18" charset="0"/>
            </a:endParaRPr>
          </a:p>
        </p:txBody>
      </p:sp>
      <p:pic>
        <p:nvPicPr>
          <p:cNvPr id="3074" name="Picture 2" descr="http://o.foto.radikal.ru/0612/70107edfccbf.jpg"/>
          <p:cNvPicPr>
            <a:picLocks noChangeAspect="1" noChangeArrowheads="1"/>
          </p:cNvPicPr>
          <p:nvPr/>
        </p:nvPicPr>
        <p:blipFill rotWithShape="1">
          <a:blip r:embed="rId4">
            <a:clrChange>
              <a:clrFrom>
                <a:srgbClr val="FFFDFE"/>
              </a:clrFrom>
              <a:clrTo>
                <a:srgbClr val="FFFDFE">
                  <a:alpha val="0"/>
                </a:srgbClr>
              </a:clrTo>
            </a:clrChange>
            <a:extLst>
              <a:ext uri="{28A0092B-C50C-407E-A947-70E740481C1C}">
                <a14:useLocalDpi xmlns:a14="http://schemas.microsoft.com/office/drawing/2010/main" val="0"/>
              </a:ext>
            </a:extLst>
          </a:blip>
          <a:srcRect t="36209" b="49781"/>
          <a:stretch/>
        </p:blipFill>
        <p:spPr bwMode="auto">
          <a:xfrm>
            <a:off x="3851920" y="917963"/>
            <a:ext cx="2736304" cy="13477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o.foto.radikal.ru/0612/70107edfccbf.jpg"/>
          <p:cNvPicPr>
            <a:picLocks noChangeAspect="1" noChangeArrowheads="1"/>
          </p:cNvPicPr>
          <p:nvPr/>
        </p:nvPicPr>
        <p:blipFill rotWithShape="1">
          <a:blip r:embed="rId5" cstate="print">
            <a:clrChange>
              <a:clrFrom>
                <a:srgbClr val="FFFDFE"/>
              </a:clrFrom>
              <a:clrTo>
                <a:srgbClr val="FFFDFE">
                  <a:alpha val="0"/>
                </a:srgbClr>
              </a:clrTo>
            </a:clrChange>
            <a:extLst>
              <a:ext uri="{28A0092B-C50C-407E-A947-70E740481C1C}">
                <a14:useLocalDpi xmlns:a14="http://schemas.microsoft.com/office/drawing/2010/main" val="0"/>
              </a:ext>
            </a:extLst>
          </a:blip>
          <a:srcRect t="36209" b="49781"/>
          <a:stretch/>
        </p:blipFill>
        <p:spPr bwMode="auto">
          <a:xfrm>
            <a:off x="663418" y="2204865"/>
            <a:ext cx="2396414" cy="11803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o.foto.radikal.ru/0612/70107edfccbf.jpg"/>
          <p:cNvPicPr>
            <a:picLocks noChangeAspect="1" noChangeArrowheads="1"/>
          </p:cNvPicPr>
          <p:nvPr/>
        </p:nvPicPr>
        <p:blipFill rotWithShape="1">
          <a:blip r:embed="rId6" cstate="print">
            <a:clrChange>
              <a:clrFrom>
                <a:srgbClr val="FFFDFE"/>
              </a:clrFrom>
              <a:clrTo>
                <a:srgbClr val="FFFDFE">
                  <a:alpha val="0"/>
                </a:srgbClr>
              </a:clrTo>
            </a:clrChange>
            <a:extLst>
              <a:ext uri="{28A0092B-C50C-407E-A947-70E740481C1C}">
                <a14:useLocalDpi xmlns:a14="http://schemas.microsoft.com/office/drawing/2010/main" val="0"/>
              </a:ext>
            </a:extLst>
          </a:blip>
          <a:srcRect t="36209" b="49781"/>
          <a:stretch/>
        </p:blipFill>
        <p:spPr bwMode="auto">
          <a:xfrm>
            <a:off x="5004048" y="2614510"/>
            <a:ext cx="2160240" cy="13477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o.foto.radikal.ru/0612/70107edfccbf.jpg"/>
          <p:cNvPicPr>
            <a:picLocks noChangeAspect="1" noChangeArrowheads="1"/>
          </p:cNvPicPr>
          <p:nvPr/>
        </p:nvPicPr>
        <p:blipFill rotWithShape="1">
          <a:blip r:embed="rId6" cstate="print">
            <a:clrChange>
              <a:clrFrom>
                <a:srgbClr val="FFFDFE"/>
              </a:clrFrom>
              <a:clrTo>
                <a:srgbClr val="FFFDFE">
                  <a:alpha val="0"/>
                </a:srgbClr>
              </a:clrTo>
            </a:clrChange>
            <a:extLst>
              <a:ext uri="{28A0092B-C50C-407E-A947-70E740481C1C}">
                <a14:useLocalDpi xmlns:a14="http://schemas.microsoft.com/office/drawing/2010/main" val="0"/>
              </a:ext>
            </a:extLst>
          </a:blip>
          <a:srcRect t="36209" b="49781"/>
          <a:stretch/>
        </p:blipFill>
        <p:spPr bwMode="auto">
          <a:xfrm>
            <a:off x="1861625" y="3933056"/>
            <a:ext cx="2160240" cy="13477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http://o.foto.radikal.ru/0612/70107edfccbf.jpg"/>
          <p:cNvPicPr>
            <a:picLocks noChangeAspect="1" noChangeArrowheads="1"/>
          </p:cNvPicPr>
          <p:nvPr/>
        </p:nvPicPr>
        <p:blipFill rotWithShape="1">
          <a:blip r:embed="rId6" cstate="print">
            <a:clrChange>
              <a:clrFrom>
                <a:srgbClr val="FFFDFE"/>
              </a:clrFrom>
              <a:clrTo>
                <a:srgbClr val="FFFDFE">
                  <a:alpha val="0"/>
                </a:srgbClr>
              </a:clrTo>
            </a:clrChange>
            <a:extLst>
              <a:ext uri="{28A0092B-C50C-407E-A947-70E740481C1C}">
                <a14:useLocalDpi xmlns:a14="http://schemas.microsoft.com/office/drawing/2010/main" val="0"/>
              </a:ext>
            </a:extLst>
          </a:blip>
          <a:srcRect t="36209" b="49781"/>
          <a:stretch/>
        </p:blipFill>
        <p:spPr bwMode="auto">
          <a:xfrm>
            <a:off x="4283968" y="4365104"/>
            <a:ext cx="2160240" cy="134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5726830"/>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ipe(left)">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fotoshops.org/uploads/taginator/Jan-2013/skachat-besplatno-krasivye-ramki-dlya-prezentacij.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74088"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Объект 2"/>
          <p:cNvSpPr>
            <a:spLocks noGrp="1"/>
          </p:cNvSpPr>
          <p:nvPr>
            <p:ph sz="half" idx="1"/>
          </p:nvPr>
        </p:nvSpPr>
        <p:spPr>
          <a:xfrm>
            <a:off x="467544" y="620688"/>
            <a:ext cx="2736304" cy="4589487"/>
          </a:xfrm>
        </p:spPr>
        <p:txBody>
          <a:bodyPr>
            <a:normAutofit fontScale="92500"/>
          </a:bodyPr>
          <a:lstStyle/>
          <a:p>
            <a:pPr marL="0" indent="0" algn="r" eaLnBrk="1" fontAlgn="auto" hangingPunct="1">
              <a:lnSpc>
                <a:spcPct val="120000"/>
              </a:lnSpc>
              <a:spcBef>
                <a:spcPts val="600"/>
              </a:spcBef>
              <a:spcAft>
                <a:spcPts val="600"/>
              </a:spcAft>
              <a:buClr>
                <a:schemeClr val="accent3"/>
              </a:buClr>
              <a:buNone/>
              <a:defRPr/>
            </a:pPr>
            <a:r>
              <a:rPr lang="ru-RU" sz="2000" b="1" dirty="0" smtClean="0">
                <a:latin typeface="Georgia" panose="02040502050405020303" pitchFamily="18" charset="0"/>
              </a:rPr>
              <a:t>ФИО:</a:t>
            </a:r>
          </a:p>
          <a:p>
            <a:pPr marL="0" indent="0" algn="r" eaLnBrk="1" fontAlgn="auto" hangingPunct="1">
              <a:lnSpc>
                <a:spcPct val="120000"/>
              </a:lnSpc>
              <a:spcBef>
                <a:spcPts val="600"/>
              </a:spcBef>
              <a:spcAft>
                <a:spcPts val="600"/>
              </a:spcAft>
              <a:buClr>
                <a:schemeClr val="accent3"/>
              </a:buClr>
              <a:buNone/>
              <a:defRPr/>
            </a:pPr>
            <a:r>
              <a:rPr lang="ru-RU" sz="2000" b="1" dirty="0" smtClean="0">
                <a:latin typeface="Georgia" panose="02040502050405020303" pitchFamily="18" charset="0"/>
              </a:rPr>
              <a:t>Родители:</a:t>
            </a:r>
          </a:p>
          <a:p>
            <a:pPr marL="0" indent="0" algn="r" eaLnBrk="1" fontAlgn="auto" hangingPunct="1">
              <a:lnSpc>
                <a:spcPct val="120000"/>
              </a:lnSpc>
              <a:spcBef>
                <a:spcPts val="600"/>
              </a:spcBef>
              <a:spcAft>
                <a:spcPts val="600"/>
              </a:spcAft>
              <a:buClr>
                <a:schemeClr val="accent3"/>
              </a:buClr>
              <a:buNone/>
              <a:defRPr/>
            </a:pPr>
            <a:r>
              <a:rPr lang="ru-RU" sz="2000" b="1" dirty="0">
                <a:latin typeface="Georgia" panose="02040502050405020303" pitchFamily="18" charset="0"/>
              </a:rPr>
              <a:t>Черты, унаследованные от </a:t>
            </a:r>
            <a:r>
              <a:rPr lang="ru-RU" sz="2000" b="1" dirty="0" smtClean="0">
                <a:latin typeface="Georgia" panose="02040502050405020303" pitchFamily="18" charset="0"/>
              </a:rPr>
              <a:t>прилагательного:</a:t>
            </a:r>
          </a:p>
          <a:p>
            <a:pPr marL="0" indent="0" algn="r" eaLnBrk="1" fontAlgn="auto" hangingPunct="1">
              <a:lnSpc>
                <a:spcPct val="120000"/>
              </a:lnSpc>
              <a:spcBef>
                <a:spcPts val="600"/>
              </a:spcBef>
              <a:spcAft>
                <a:spcPts val="600"/>
              </a:spcAft>
              <a:buClr>
                <a:schemeClr val="accent3"/>
              </a:buClr>
              <a:buNone/>
              <a:defRPr/>
            </a:pPr>
            <a:r>
              <a:rPr lang="ru-RU" sz="2000" b="1" dirty="0">
                <a:latin typeface="Georgia" panose="02040502050405020303" pitchFamily="18" charset="0"/>
              </a:rPr>
              <a:t>Черты, унаследованные от </a:t>
            </a:r>
            <a:r>
              <a:rPr lang="ru-RU" sz="2000" b="1" dirty="0" smtClean="0">
                <a:latin typeface="Georgia" panose="02040502050405020303" pitchFamily="18" charset="0"/>
              </a:rPr>
              <a:t>глагола:</a:t>
            </a:r>
          </a:p>
          <a:p>
            <a:pPr marL="0" indent="0" algn="r" eaLnBrk="1" fontAlgn="auto" hangingPunct="1">
              <a:lnSpc>
                <a:spcPct val="120000"/>
              </a:lnSpc>
              <a:spcBef>
                <a:spcPts val="600"/>
              </a:spcBef>
              <a:spcAft>
                <a:spcPts val="600"/>
              </a:spcAft>
              <a:buClr>
                <a:schemeClr val="accent3"/>
              </a:buClr>
              <a:buNone/>
              <a:defRPr/>
            </a:pPr>
            <a:r>
              <a:rPr lang="ru-RU" sz="2000" b="1" dirty="0" smtClean="0">
                <a:latin typeface="Georgia" panose="02040502050405020303" pitchFamily="18" charset="0"/>
              </a:rPr>
              <a:t>Должность:</a:t>
            </a:r>
          </a:p>
          <a:p>
            <a:pPr marL="0" indent="0" algn="r" eaLnBrk="1" fontAlgn="auto" hangingPunct="1">
              <a:lnSpc>
                <a:spcPct val="120000"/>
              </a:lnSpc>
              <a:spcBef>
                <a:spcPts val="600"/>
              </a:spcBef>
              <a:spcAft>
                <a:spcPts val="600"/>
              </a:spcAft>
              <a:buClr>
                <a:schemeClr val="accent3"/>
              </a:buClr>
              <a:buNone/>
              <a:defRPr/>
            </a:pPr>
            <a:r>
              <a:rPr lang="ru-RU" sz="2000" b="1" dirty="0" smtClean="0">
                <a:latin typeface="Georgia" panose="02040502050405020303" pitchFamily="18" charset="0"/>
              </a:rPr>
              <a:t>Окружение:</a:t>
            </a:r>
          </a:p>
          <a:p>
            <a:pPr marL="0" indent="0" algn="r" eaLnBrk="1" fontAlgn="auto" hangingPunct="1">
              <a:lnSpc>
                <a:spcPct val="120000"/>
              </a:lnSpc>
              <a:spcBef>
                <a:spcPts val="600"/>
              </a:spcBef>
              <a:spcAft>
                <a:spcPts val="600"/>
              </a:spcAft>
              <a:buClr>
                <a:schemeClr val="accent3"/>
              </a:buClr>
              <a:buNone/>
              <a:defRPr/>
            </a:pPr>
            <a:endParaRPr lang="ru-RU" sz="2000" b="1" dirty="0">
              <a:latin typeface="Georgia" panose="02040502050405020303" pitchFamily="18" charset="0"/>
            </a:endParaRPr>
          </a:p>
        </p:txBody>
      </p:sp>
      <p:sp>
        <p:nvSpPr>
          <p:cNvPr id="14" name="TextBox 13"/>
          <p:cNvSpPr txBox="1">
            <a:spLocks noChangeArrowheads="1"/>
          </p:cNvSpPr>
          <p:nvPr/>
        </p:nvSpPr>
        <p:spPr bwMode="auto">
          <a:xfrm>
            <a:off x="3203848" y="652626"/>
            <a:ext cx="51839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hangingPunct="1">
              <a:spcBef>
                <a:spcPct val="0"/>
              </a:spcBef>
              <a:buClrTx/>
              <a:buSzTx/>
              <a:buFontTx/>
              <a:buNone/>
            </a:pPr>
            <a:r>
              <a:rPr lang="ru-RU" altLang="ru-RU" sz="2000" dirty="0">
                <a:latin typeface="Georgia" panose="02040502050405020303" pitchFamily="18" charset="0"/>
              </a:rPr>
              <a:t>Причастие – самостоятельная часть речи</a:t>
            </a:r>
          </a:p>
        </p:txBody>
      </p:sp>
      <p:sp>
        <p:nvSpPr>
          <p:cNvPr id="15" name="TextBox 14"/>
          <p:cNvSpPr txBox="1">
            <a:spLocks noChangeArrowheads="1"/>
          </p:cNvSpPr>
          <p:nvPr/>
        </p:nvSpPr>
        <p:spPr bwMode="auto">
          <a:xfrm>
            <a:off x="3203848" y="1206345"/>
            <a:ext cx="37087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hangingPunct="1">
              <a:spcBef>
                <a:spcPct val="0"/>
              </a:spcBef>
              <a:buClrTx/>
              <a:buSzTx/>
              <a:buFontTx/>
              <a:buNone/>
            </a:pPr>
            <a:r>
              <a:rPr lang="ru-RU" altLang="ru-RU" sz="2000" dirty="0">
                <a:latin typeface="Georgia" panose="02040502050405020303" pitchFamily="18" charset="0"/>
              </a:rPr>
              <a:t>Прилагательное, глагол</a:t>
            </a:r>
          </a:p>
        </p:txBody>
      </p:sp>
      <p:sp>
        <p:nvSpPr>
          <p:cNvPr id="16" name="TextBox 15"/>
          <p:cNvSpPr txBox="1">
            <a:spLocks noChangeArrowheads="1"/>
          </p:cNvSpPr>
          <p:nvPr/>
        </p:nvSpPr>
        <p:spPr bwMode="auto">
          <a:xfrm>
            <a:off x="3203848" y="1700808"/>
            <a:ext cx="5183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hangingPunct="1">
              <a:spcBef>
                <a:spcPct val="0"/>
              </a:spcBef>
              <a:buClrTx/>
              <a:buSzTx/>
              <a:buFontTx/>
              <a:buNone/>
            </a:pPr>
            <a:r>
              <a:rPr lang="ru-RU" altLang="ru-RU" sz="2000" dirty="0">
                <a:latin typeface="Georgia" panose="02040502050405020303" pitchFamily="18" charset="0"/>
              </a:rPr>
              <a:t>Изменяются по числам, падежам, в </a:t>
            </a:r>
            <a:r>
              <a:rPr lang="ru-RU" altLang="ru-RU" sz="2000" dirty="0" err="1">
                <a:latin typeface="Georgia" panose="02040502050405020303" pitchFamily="18" charset="0"/>
              </a:rPr>
              <a:t>ед.ч</a:t>
            </a:r>
            <a:r>
              <a:rPr lang="ru-RU" altLang="ru-RU" sz="2000" dirty="0">
                <a:latin typeface="Georgia" panose="02040502050405020303" pitchFamily="18" charset="0"/>
              </a:rPr>
              <a:t>.- родам; в предложении бывает определением</a:t>
            </a:r>
          </a:p>
        </p:txBody>
      </p:sp>
      <p:sp>
        <p:nvSpPr>
          <p:cNvPr id="17" name="TextBox 16"/>
          <p:cNvSpPr txBox="1">
            <a:spLocks noChangeArrowheads="1"/>
          </p:cNvSpPr>
          <p:nvPr/>
        </p:nvSpPr>
        <p:spPr bwMode="auto">
          <a:xfrm>
            <a:off x="3203848" y="2996952"/>
            <a:ext cx="51271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hangingPunct="1">
              <a:spcBef>
                <a:spcPct val="0"/>
              </a:spcBef>
              <a:buClrTx/>
              <a:buSzTx/>
              <a:buFontTx/>
              <a:buNone/>
            </a:pPr>
            <a:r>
              <a:rPr lang="ru-RU" altLang="ru-RU" sz="2000" dirty="0">
                <a:latin typeface="Georgia" panose="02040502050405020303" pitchFamily="18" charset="0"/>
              </a:rPr>
              <a:t>Бывают совершенного и несовершенного вида, настоящего и прошедшего времени</a:t>
            </a:r>
          </a:p>
        </p:txBody>
      </p:sp>
      <p:sp>
        <p:nvSpPr>
          <p:cNvPr id="20" name="TextBox 19"/>
          <p:cNvSpPr txBox="1">
            <a:spLocks noChangeArrowheads="1"/>
          </p:cNvSpPr>
          <p:nvPr/>
        </p:nvSpPr>
        <p:spPr bwMode="auto">
          <a:xfrm>
            <a:off x="3203848" y="3933056"/>
            <a:ext cx="518398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hangingPunct="1">
              <a:spcBef>
                <a:spcPct val="0"/>
              </a:spcBef>
              <a:buClrTx/>
              <a:buSzTx/>
              <a:buFontTx/>
              <a:buNone/>
            </a:pPr>
            <a:r>
              <a:rPr lang="ru-RU" altLang="ru-RU" sz="2000" dirty="0">
                <a:latin typeface="Georgia" panose="02040502050405020303" pitchFamily="18" charset="0"/>
              </a:rPr>
              <a:t>Помощник определяемого слова в поиске причастного оборота</a:t>
            </a:r>
          </a:p>
        </p:txBody>
      </p:sp>
      <p:sp>
        <p:nvSpPr>
          <p:cNvPr id="21" name="TextBox 20"/>
          <p:cNvSpPr txBox="1">
            <a:spLocks noChangeArrowheads="1"/>
          </p:cNvSpPr>
          <p:nvPr/>
        </p:nvSpPr>
        <p:spPr bwMode="auto">
          <a:xfrm>
            <a:off x="3203848" y="4509120"/>
            <a:ext cx="518398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hangingPunct="1">
              <a:spcBef>
                <a:spcPct val="0"/>
              </a:spcBef>
              <a:buClrTx/>
              <a:buSzTx/>
              <a:buFontTx/>
              <a:buNone/>
            </a:pPr>
            <a:r>
              <a:rPr lang="ru-RU" altLang="ru-RU" sz="2000" dirty="0">
                <a:latin typeface="Georgia" panose="02040502050405020303" pitchFamily="18" charset="0"/>
              </a:rPr>
              <a:t>Зависимые слова; может быть одинок (одиночное)</a:t>
            </a:r>
          </a:p>
        </p:txBody>
      </p:sp>
      <p:sp>
        <p:nvSpPr>
          <p:cNvPr id="2" name="Прямоугольник 1"/>
          <p:cNvSpPr/>
          <p:nvPr/>
        </p:nvSpPr>
        <p:spPr>
          <a:xfrm>
            <a:off x="395536" y="431794"/>
            <a:ext cx="1890261" cy="461665"/>
          </a:xfrm>
          <a:prstGeom prst="rect">
            <a:avLst/>
          </a:prstGeom>
          <a:noFill/>
        </p:spPr>
        <p:txBody>
          <a:bodyPr wrap="none" lIns="91440" tIns="45720" rIns="91440" bIns="45720">
            <a:spAutoFit/>
            <a:scene3d>
              <a:camera prst="orthographicFront"/>
              <a:lightRig rig="flat" dir="tl">
                <a:rot lat="0" lon="0" rev="6600000"/>
              </a:lightRig>
            </a:scene3d>
            <a:sp3d extrusionH="25400" contourW="8890">
              <a:contourClr>
                <a:schemeClr val="accent2">
                  <a:shade val="75000"/>
                </a:schemeClr>
              </a:contourClr>
            </a:sp3d>
          </a:bodyPr>
          <a:lstStyle/>
          <a:p>
            <a:pPr algn="ctr"/>
            <a:r>
              <a:rPr lang="ru-RU" sz="2400" b="1" dirty="0" smtClean="0">
                <a:ln w="11430">
                  <a:solidFill>
                    <a:schemeClr val="tx1"/>
                  </a:solidFill>
                </a:ln>
              </a:rPr>
              <a:t>Биография</a:t>
            </a:r>
            <a:endParaRPr lang="ru-RU" sz="2400" b="1" dirty="0">
              <a:ln w="11430">
                <a:solidFill>
                  <a:schemeClr val="tx1"/>
                </a:solidFill>
              </a:ln>
            </a:endParaRPr>
          </a:p>
        </p:txBody>
      </p:sp>
    </p:spTree>
    <p:extLst>
      <p:ext uri="{BB962C8B-B14F-4D97-AF65-F5344CB8AC3E}">
        <p14:creationId xmlns:p14="http://schemas.microsoft.com/office/powerpoint/2010/main" val="2447683707"/>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anim calcmode="lin" valueType="num">
                                      <p:cBhvr>
                                        <p:cTn id="8"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3">
                                            <p:txEl>
                                              <p:pRg st="1" end="1"/>
                                            </p:txEl>
                                          </p:spTgt>
                                        </p:tgtEl>
                                        <p:attrNameLst>
                                          <p:attrName>style.visibility</p:attrName>
                                        </p:attrNameLst>
                                      </p:cBhvr>
                                      <p:to>
                                        <p:strVal val="visible"/>
                                      </p:to>
                                    </p:set>
                                    <p:animEffect transition="in" filter="fade">
                                      <p:cBhvr>
                                        <p:cTn id="19" dur="1000"/>
                                        <p:tgtEl>
                                          <p:spTgt spid="13">
                                            <p:txEl>
                                              <p:pRg st="1" end="1"/>
                                            </p:txEl>
                                          </p:spTgt>
                                        </p:tgtEl>
                                      </p:cBhvr>
                                    </p:animEffect>
                                    <p:anim calcmode="lin" valueType="num">
                                      <p:cBhvr>
                                        <p:cTn id="20" dur="1000" fill="hold"/>
                                        <p:tgtEl>
                                          <p:spTgt spid="1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1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3">
                                            <p:txEl>
                                              <p:pRg st="2" end="2"/>
                                            </p:txEl>
                                          </p:spTgt>
                                        </p:tgtEl>
                                        <p:attrNameLst>
                                          <p:attrName>style.visibility</p:attrName>
                                        </p:attrNameLst>
                                      </p:cBhvr>
                                      <p:to>
                                        <p:strVal val="visible"/>
                                      </p:to>
                                    </p:set>
                                    <p:animEffect transition="in" filter="fade">
                                      <p:cBhvr>
                                        <p:cTn id="31" dur="1000"/>
                                        <p:tgtEl>
                                          <p:spTgt spid="13">
                                            <p:txEl>
                                              <p:pRg st="2" end="2"/>
                                            </p:txEl>
                                          </p:spTgt>
                                        </p:tgtEl>
                                      </p:cBhvr>
                                    </p:animEffect>
                                    <p:anim calcmode="lin" valueType="num">
                                      <p:cBhvr>
                                        <p:cTn id="32" dur="1000" fill="hold"/>
                                        <p:tgtEl>
                                          <p:spTgt spid="13">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1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3">
                                            <p:txEl>
                                              <p:pRg st="3" end="3"/>
                                            </p:txEl>
                                          </p:spTgt>
                                        </p:tgtEl>
                                        <p:attrNameLst>
                                          <p:attrName>style.visibility</p:attrName>
                                        </p:attrNameLst>
                                      </p:cBhvr>
                                      <p:to>
                                        <p:strVal val="visible"/>
                                      </p:to>
                                    </p:set>
                                    <p:animEffect transition="in" filter="fade">
                                      <p:cBhvr>
                                        <p:cTn id="43" dur="1000"/>
                                        <p:tgtEl>
                                          <p:spTgt spid="13">
                                            <p:txEl>
                                              <p:pRg st="3" end="3"/>
                                            </p:txEl>
                                          </p:spTgt>
                                        </p:tgtEl>
                                      </p:cBhvr>
                                    </p:animEffect>
                                    <p:anim calcmode="lin" valueType="num">
                                      <p:cBhvr>
                                        <p:cTn id="44" dur="1000" fill="hold"/>
                                        <p:tgtEl>
                                          <p:spTgt spid="13">
                                            <p:txEl>
                                              <p:pRg st="3" end="3"/>
                                            </p:txEl>
                                          </p:spTgt>
                                        </p:tgtEl>
                                        <p:attrNameLst>
                                          <p:attrName>ppt_x</p:attrName>
                                        </p:attrNameLst>
                                      </p:cBhvr>
                                      <p:tavLst>
                                        <p:tav tm="0">
                                          <p:val>
                                            <p:strVal val="#ppt_x"/>
                                          </p:val>
                                        </p:tav>
                                        <p:tav tm="100000">
                                          <p:val>
                                            <p:strVal val="#ppt_x"/>
                                          </p:val>
                                        </p:tav>
                                      </p:tavLst>
                                    </p:anim>
                                    <p:anim calcmode="lin" valueType="num">
                                      <p:cBhvr>
                                        <p:cTn id="45" dur="1000" fill="hold"/>
                                        <p:tgtEl>
                                          <p:spTgt spid="1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3">
                                            <p:txEl>
                                              <p:pRg st="4" end="4"/>
                                            </p:txEl>
                                          </p:spTgt>
                                        </p:tgtEl>
                                        <p:attrNameLst>
                                          <p:attrName>style.visibility</p:attrName>
                                        </p:attrNameLst>
                                      </p:cBhvr>
                                      <p:to>
                                        <p:strVal val="visible"/>
                                      </p:to>
                                    </p:set>
                                    <p:animEffect transition="in" filter="fade">
                                      <p:cBhvr>
                                        <p:cTn id="55" dur="1000"/>
                                        <p:tgtEl>
                                          <p:spTgt spid="13">
                                            <p:txEl>
                                              <p:pRg st="4" end="4"/>
                                            </p:txEl>
                                          </p:spTgt>
                                        </p:tgtEl>
                                      </p:cBhvr>
                                    </p:animEffect>
                                    <p:anim calcmode="lin" valueType="num">
                                      <p:cBhvr>
                                        <p:cTn id="56" dur="1000" fill="hold"/>
                                        <p:tgtEl>
                                          <p:spTgt spid="13">
                                            <p:txEl>
                                              <p:pRg st="4" end="4"/>
                                            </p:txEl>
                                          </p:spTgt>
                                        </p:tgtEl>
                                        <p:attrNameLst>
                                          <p:attrName>ppt_x</p:attrName>
                                        </p:attrNameLst>
                                      </p:cBhvr>
                                      <p:tavLst>
                                        <p:tav tm="0">
                                          <p:val>
                                            <p:strVal val="#ppt_x"/>
                                          </p:val>
                                        </p:tav>
                                        <p:tav tm="100000">
                                          <p:val>
                                            <p:strVal val="#ppt_x"/>
                                          </p:val>
                                        </p:tav>
                                      </p:tavLst>
                                    </p:anim>
                                    <p:anim calcmode="lin" valueType="num">
                                      <p:cBhvr>
                                        <p:cTn id="57" dur="1000" fill="hold"/>
                                        <p:tgtEl>
                                          <p:spTgt spid="1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1000"/>
                                        <p:tgtEl>
                                          <p:spTgt spid="20"/>
                                        </p:tgtEl>
                                      </p:cBhvr>
                                    </p:animEffect>
                                    <p:anim calcmode="lin" valueType="num">
                                      <p:cBhvr>
                                        <p:cTn id="63" dur="1000" fill="hold"/>
                                        <p:tgtEl>
                                          <p:spTgt spid="20"/>
                                        </p:tgtEl>
                                        <p:attrNameLst>
                                          <p:attrName>ppt_x</p:attrName>
                                        </p:attrNameLst>
                                      </p:cBhvr>
                                      <p:tavLst>
                                        <p:tav tm="0">
                                          <p:val>
                                            <p:strVal val="#ppt_x"/>
                                          </p:val>
                                        </p:tav>
                                        <p:tav tm="100000">
                                          <p:val>
                                            <p:strVal val="#ppt_x"/>
                                          </p:val>
                                        </p:tav>
                                      </p:tavLst>
                                    </p:anim>
                                    <p:anim calcmode="lin" valueType="num">
                                      <p:cBhvr>
                                        <p:cTn id="64" dur="1000" fill="hold"/>
                                        <p:tgtEl>
                                          <p:spTgt spid="2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3">
                                            <p:txEl>
                                              <p:pRg st="5" end="5"/>
                                            </p:txEl>
                                          </p:spTgt>
                                        </p:tgtEl>
                                        <p:attrNameLst>
                                          <p:attrName>style.visibility</p:attrName>
                                        </p:attrNameLst>
                                      </p:cBhvr>
                                      <p:to>
                                        <p:strVal val="visible"/>
                                      </p:to>
                                    </p:set>
                                    <p:animEffect transition="in" filter="fade">
                                      <p:cBhvr>
                                        <p:cTn id="67" dur="1000"/>
                                        <p:tgtEl>
                                          <p:spTgt spid="13">
                                            <p:txEl>
                                              <p:pRg st="5" end="5"/>
                                            </p:txEl>
                                          </p:spTgt>
                                        </p:tgtEl>
                                      </p:cBhvr>
                                    </p:animEffect>
                                    <p:anim calcmode="lin" valueType="num">
                                      <p:cBhvr>
                                        <p:cTn id="68" dur="1000" fill="hold"/>
                                        <p:tgtEl>
                                          <p:spTgt spid="13">
                                            <p:txEl>
                                              <p:pRg st="5" end="5"/>
                                            </p:txEl>
                                          </p:spTgt>
                                        </p:tgtEl>
                                        <p:attrNameLst>
                                          <p:attrName>ppt_x</p:attrName>
                                        </p:attrNameLst>
                                      </p:cBhvr>
                                      <p:tavLst>
                                        <p:tav tm="0">
                                          <p:val>
                                            <p:strVal val="#ppt_x"/>
                                          </p:val>
                                        </p:tav>
                                        <p:tav tm="100000">
                                          <p:val>
                                            <p:strVal val="#ppt_x"/>
                                          </p:val>
                                        </p:tav>
                                      </p:tavLst>
                                    </p:anim>
                                    <p:anim calcmode="lin" valueType="num">
                                      <p:cBhvr>
                                        <p:cTn id="69" dur="1000" fill="hold"/>
                                        <p:tgtEl>
                                          <p:spTgt spid="1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1000"/>
                                        <p:tgtEl>
                                          <p:spTgt spid="21"/>
                                        </p:tgtEl>
                                      </p:cBhvr>
                                    </p:animEffect>
                                    <p:anim calcmode="lin" valueType="num">
                                      <p:cBhvr>
                                        <p:cTn id="75" dur="1000" fill="hold"/>
                                        <p:tgtEl>
                                          <p:spTgt spid="21"/>
                                        </p:tgtEl>
                                        <p:attrNameLst>
                                          <p:attrName>ppt_x</p:attrName>
                                        </p:attrNameLst>
                                      </p:cBhvr>
                                      <p:tavLst>
                                        <p:tav tm="0">
                                          <p:val>
                                            <p:strVal val="#ppt_x"/>
                                          </p:val>
                                        </p:tav>
                                        <p:tav tm="100000">
                                          <p:val>
                                            <p:strVal val="#ppt_x"/>
                                          </p:val>
                                        </p:tav>
                                      </p:tavLst>
                                    </p:anim>
                                    <p:anim calcmode="lin" valueType="num">
                                      <p:cBhvr>
                                        <p:cTn id="7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P spid="14" grpId="0"/>
      <p:bldP spid="15" grpId="0"/>
      <p:bldP spid="16" grpId="0"/>
      <p:bldP spid="17"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fotoshops.org/uploads/taginator/Jan-2013/skachat-besplatno-krasivye-ramki-dlya-prezentacij.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917408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07704" y="548680"/>
            <a:ext cx="5272088" cy="504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907704" y="980728"/>
            <a:ext cx="5544616" cy="1368152"/>
          </a:xfrm>
          <a:prstGeom prst="rect">
            <a:avLst/>
          </a:prstGeom>
          <a:noFill/>
        </p:spPr>
        <p:txBody>
          <a:bodyPr wrap="square" rtlCol="0">
            <a:prstTxWarp prst="textArchUp">
              <a:avLst>
                <a:gd name="adj" fmla="val 10841585"/>
              </a:avLst>
            </a:prstTxWarp>
            <a:spAutoFit/>
          </a:bodyPr>
          <a:lstStyle/>
          <a:p>
            <a:r>
              <a:rPr lang="ru-RU" sz="13800" dirty="0" smtClean="0">
                <a:latin typeface="Propisi" panose="02000508030000020003" pitchFamily="2" charset="0"/>
              </a:rPr>
              <a:t>причастие</a:t>
            </a:r>
            <a:endParaRPr lang="ru-RU" sz="13800" dirty="0">
              <a:latin typeface="Propisi" panose="02000508030000020003" pitchFamily="2" charset="0"/>
            </a:endParaRPr>
          </a:p>
        </p:txBody>
      </p:sp>
      <p:sp>
        <p:nvSpPr>
          <p:cNvPr id="3" name="Прямоугольник 2"/>
          <p:cNvSpPr/>
          <p:nvPr/>
        </p:nvSpPr>
        <p:spPr>
          <a:xfrm>
            <a:off x="0" y="5877272"/>
            <a:ext cx="9174088" cy="980728"/>
          </a:xfrm>
          <a:prstGeom prst="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rPr>
              <a:t>ДОМА: составить рассказ о причастии</a:t>
            </a:r>
            <a:endParaRPr lang="ru-RU" sz="2800" b="1" dirty="0">
              <a:solidFill>
                <a:schemeClr val="tx1"/>
              </a:solidFill>
            </a:endParaRPr>
          </a:p>
        </p:txBody>
      </p:sp>
      <p:pic>
        <p:nvPicPr>
          <p:cNvPr id="7" name="я необходимо.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20278" y="536111"/>
            <a:ext cx="609600" cy="609600"/>
          </a:xfrm>
          <a:prstGeom prst="rect">
            <a:avLst/>
          </a:prstGeom>
        </p:spPr>
      </p:pic>
    </p:spTree>
    <p:extLst>
      <p:ext uri="{BB962C8B-B14F-4D97-AF65-F5344CB8AC3E}">
        <p14:creationId xmlns:p14="http://schemas.microsoft.com/office/powerpoint/2010/main" val="4292465095"/>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875"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StopAudio" delay="0">
                      <p:tgtEl>
                        <p:sldTgt/>
                      </p:tgtEl>
                    </p:cond>
                  </p:endCondLst>
                </p:cTn>
                <p:tgtEl>
                  <p:spTgt spid="7"/>
                </p:tgtEl>
              </p:cMediaNode>
            </p:audio>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fotoshops.org/uploads/taginator/Jan-2013/skachat-besplatno-krasivye-ramki-dlya-prezentacij.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917408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82355" y="1737519"/>
            <a:ext cx="5381041" cy="3275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339752" y="1196752"/>
            <a:ext cx="4608512" cy="1368152"/>
          </a:xfrm>
          <a:prstGeom prst="rect">
            <a:avLst/>
          </a:prstGeom>
          <a:noFill/>
        </p:spPr>
        <p:txBody>
          <a:bodyPr wrap="square" rtlCol="0">
            <a:prstTxWarp prst="textArchUp">
              <a:avLst>
                <a:gd name="adj" fmla="val 10841585"/>
              </a:avLst>
            </a:prstTxWarp>
            <a:spAutoFit/>
          </a:bodyPr>
          <a:lstStyle/>
          <a:p>
            <a:r>
              <a:rPr lang="ru-RU" sz="13800" dirty="0" smtClean="0">
                <a:solidFill>
                  <a:srgbClr val="FF0000"/>
                </a:solidFill>
                <a:latin typeface="Propisi" panose="02000508030000020003" pitchFamily="2" charset="0"/>
              </a:rPr>
              <a:t>Спасибо!</a:t>
            </a:r>
            <a:endParaRPr lang="ru-RU" sz="13800" dirty="0">
              <a:solidFill>
                <a:srgbClr val="FF0000"/>
              </a:solidFill>
              <a:latin typeface="Propisi" panose="02000508030000020003" pitchFamily="2" charset="0"/>
            </a:endParaRPr>
          </a:p>
        </p:txBody>
      </p:sp>
      <p:pic>
        <p:nvPicPr>
          <p:cNvPr id="6" name="tp_pust_govorya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11560" y="548680"/>
            <a:ext cx="609600" cy="609600"/>
          </a:xfrm>
          <a:prstGeom prst="rect">
            <a:avLst/>
          </a:prstGeom>
        </p:spPr>
      </p:pic>
    </p:spTree>
    <p:extLst>
      <p:ext uri="{BB962C8B-B14F-4D97-AF65-F5344CB8AC3E}">
        <p14:creationId xmlns:p14="http://schemas.microsoft.com/office/powerpoint/2010/main" val="3106312649"/>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60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sz="half" idx="1"/>
          </p:nvPr>
        </p:nvSpPr>
        <p:spPr>
          <a:xfrm>
            <a:off x="457200" y="836712"/>
            <a:ext cx="8291264" cy="5518213"/>
          </a:xfrm>
        </p:spPr>
        <p:txBody>
          <a:bodyPr/>
          <a:lstStyle/>
          <a:p>
            <a:endParaRPr lang="ru-RU"/>
          </a:p>
        </p:txBody>
      </p:sp>
      <p:pic>
        <p:nvPicPr>
          <p:cNvPr id="2050" name="Picture 2" descr="http://fotoshops.org/uploads/taginator/Jan-2013/skachat-besplatno-krasivye-ramki-dlya-prezentacij.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74088"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Объект 2"/>
          <p:cNvSpPr>
            <a:spLocks noGrp="1"/>
          </p:cNvSpPr>
          <p:nvPr>
            <p:ph sz="half" idx="1"/>
          </p:nvPr>
        </p:nvSpPr>
        <p:spPr>
          <a:xfrm>
            <a:off x="611560" y="548680"/>
            <a:ext cx="6768752" cy="5760640"/>
          </a:xfrm>
        </p:spPr>
        <p:txBody>
          <a:bodyPr/>
          <a:lstStyle/>
          <a:p>
            <a:pPr marL="0" indent="0" eaLnBrk="1" hangingPunct="1">
              <a:buNone/>
            </a:pPr>
            <a:r>
              <a:rPr lang="ru-RU" altLang="ru-RU" sz="3000" b="1" dirty="0" smtClean="0"/>
              <a:t>Проверить </a:t>
            </a:r>
            <a:r>
              <a:rPr lang="ru-RU" altLang="ru-RU" sz="3000" b="1" dirty="0"/>
              <a:t>(страд., </a:t>
            </a:r>
            <a:r>
              <a:rPr lang="ru-RU" altLang="ru-RU" sz="3000" b="1" dirty="0" err="1"/>
              <a:t>прош.вр</a:t>
            </a:r>
            <a:r>
              <a:rPr lang="ru-RU" altLang="ru-RU" sz="3000" b="1" dirty="0" smtClean="0"/>
              <a:t>.)</a:t>
            </a:r>
            <a:endParaRPr lang="ru-RU" altLang="ru-RU" sz="3000" b="1" dirty="0"/>
          </a:p>
          <a:p>
            <a:pPr marL="0" indent="0" eaLnBrk="1" hangingPunct="1">
              <a:buNone/>
            </a:pPr>
            <a:r>
              <a:rPr lang="ru-RU" altLang="ru-RU" sz="3000" b="1" dirty="0" smtClean="0"/>
              <a:t>Смотреть </a:t>
            </a:r>
            <a:r>
              <a:rPr lang="ru-RU" altLang="ru-RU" sz="3000" b="1" dirty="0"/>
              <a:t>(действ., </a:t>
            </a:r>
            <a:r>
              <a:rPr lang="ru-RU" altLang="ru-RU" sz="3000" b="1" dirty="0" err="1"/>
              <a:t>наст.вр</a:t>
            </a:r>
            <a:r>
              <a:rPr lang="ru-RU" altLang="ru-RU" sz="3000" b="1" dirty="0" smtClean="0"/>
              <a:t>.)</a:t>
            </a:r>
            <a:endParaRPr lang="ru-RU" altLang="ru-RU" sz="3000" b="1" dirty="0"/>
          </a:p>
          <a:p>
            <a:pPr marL="0" indent="0" eaLnBrk="1" hangingPunct="1">
              <a:buNone/>
            </a:pPr>
            <a:r>
              <a:rPr lang="ru-RU" altLang="ru-RU" sz="3000" b="1" dirty="0" smtClean="0"/>
              <a:t>Замирать </a:t>
            </a:r>
            <a:r>
              <a:rPr lang="ru-RU" altLang="ru-RU" sz="3000" b="1" dirty="0"/>
              <a:t>(действ, </a:t>
            </a:r>
            <a:r>
              <a:rPr lang="ru-RU" altLang="ru-RU" sz="3000" b="1" dirty="0" err="1" smtClean="0"/>
              <a:t>прош.вр</a:t>
            </a:r>
            <a:r>
              <a:rPr lang="ru-RU" altLang="ru-RU" sz="3000" b="1" dirty="0" smtClean="0"/>
              <a:t>.)</a:t>
            </a:r>
          </a:p>
          <a:p>
            <a:pPr marL="0" indent="0" eaLnBrk="1" hangingPunct="1">
              <a:buNone/>
            </a:pPr>
            <a:r>
              <a:rPr lang="ru-RU" altLang="ru-RU" sz="3000" b="1" dirty="0" smtClean="0"/>
              <a:t>Прочитать </a:t>
            </a:r>
            <a:r>
              <a:rPr lang="ru-RU" altLang="ru-RU" sz="3000" b="1" dirty="0"/>
              <a:t>(страд., </a:t>
            </a:r>
            <a:r>
              <a:rPr lang="ru-RU" altLang="ru-RU" sz="3000" b="1" dirty="0" err="1" smtClean="0"/>
              <a:t>прош.вр</a:t>
            </a:r>
            <a:r>
              <a:rPr lang="ru-RU" altLang="ru-RU" sz="3000" b="1" dirty="0" smtClean="0"/>
              <a:t>)</a:t>
            </a:r>
          </a:p>
          <a:p>
            <a:pPr marL="0" indent="0" eaLnBrk="1" hangingPunct="1">
              <a:buNone/>
            </a:pPr>
            <a:r>
              <a:rPr lang="ru-RU" altLang="ru-RU" sz="3000" b="1" dirty="0" smtClean="0"/>
              <a:t>Сделать </a:t>
            </a:r>
            <a:r>
              <a:rPr lang="ru-RU" altLang="ru-RU" sz="3000" b="1" dirty="0"/>
              <a:t>(страд., </a:t>
            </a:r>
            <a:r>
              <a:rPr lang="ru-RU" altLang="ru-RU" sz="3000" b="1" dirty="0" err="1"/>
              <a:t>прош.вр</a:t>
            </a:r>
            <a:r>
              <a:rPr lang="ru-RU" altLang="ru-RU" sz="3000" b="1" dirty="0" smtClean="0"/>
              <a:t>.)</a:t>
            </a:r>
          </a:p>
          <a:p>
            <a:pPr marL="0" indent="0" eaLnBrk="1" hangingPunct="1">
              <a:buNone/>
            </a:pPr>
            <a:r>
              <a:rPr lang="ru-RU" altLang="ru-RU" sz="3000" b="1" dirty="0" smtClean="0"/>
              <a:t>Рассеять </a:t>
            </a:r>
            <a:r>
              <a:rPr lang="ru-RU" altLang="ru-RU" sz="3000" b="1" dirty="0"/>
              <a:t>(страд.,</a:t>
            </a:r>
            <a:r>
              <a:rPr lang="ru-RU" altLang="ru-RU" sz="3000" b="1" dirty="0" err="1"/>
              <a:t>прош.вр</a:t>
            </a:r>
            <a:r>
              <a:rPr lang="ru-RU" altLang="ru-RU" sz="3000" b="1" dirty="0" smtClean="0"/>
              <a:t>.)</a:t>
            </a:r>
            <a:endParaRPr lang="ru-RU" altLang="ru-RU" sz="3000" b="1" dirty="0"/>
          </a:p>
          <a:p>
            <a:pPr marL="0" indent="0" eaLnBrk="1" hangingPunct="1">
              <a:buNone/>
            </a:pPr>
            <a:r>
              <a:rPr lang="ru-RU" altLang="ru-RU" sz="3000" b="1" dirty="0" smtClean="0"/>
              <a:t>Доставлять </a:t>
            </a:r>
            <a:r>
              <a:rPr lang="ru-RU" altLang="ru-RU" sz="3000" b="1" dirty="0"/>
              <a:t>(страд., </a:t>
            </a:r>
            <a:r>
              <a:rPr lang="ru-RU" altLang="ru-RU" sz="3000" b="1" dirty="0" err="1"/>
              <a:t>наст.вр</a:t>
            </a:r>
            <a:r>
              <a:rPr lang="ru-RU" altLang="ru-RU" sz="3000" b="1" dirty="0" smtClean="0"/>
              <a:t>.)</a:t>
            </a:r>
            <a:endParaRPr lang="ru-RU" altLang="ru-RU" sz="3000" b="1" dirty="0"/>
          </a:p>
          <a:p>
            <a:pPr marL="0" indent="0" eaLnBrk="1" hangingPunct="1">
              <a:buNone/>
            </a:pPr>
            <a:r>
              <a:rPr lang="ru-RU" altLang="ru-RU" sz="3000" b="1" dirty="0" smtClean="0"/>
              <a:t>Видеть </a:t>
            </a:r>
            <a:r>
              <a:rPr lang="ru-RU" altLang="ru-RU" sz="3000" b="1" dirty="0"/>
              <a:t>(действ., </a:t>
            </a:r>
            <a:r>
              <a:rPr lang="ru-RU" altLang="ru-RU" sz="3000" b="1" dirty="0" err="1"/>
              <a:t>наст.вр</a:t>
            </a:r>
            <a:r>
              <a:rPr lang="ru-RU" altLang="ru-RU" sz="3000" b="1" dirty="0" smtClean="0"/>
              <a:t>.)</a:t>
            </a:r>
            <a:endParaRPr lang="ru-RU" altLang="ru-RU" sz="3000" b="1" dirty="0"/>
          </a:p>
        </p:txBody>
      </p:sp>
      <p:sp>
        <p:nvSpPr>
          <p:cNvPr id="5" name="TextBox 4"/>
          <p:cNvSpPr txBox="1">
            <a:spLocks noChangeArrowheads="1"/>
          </p:cNvSpPr>
          <p:nvPr/>
        </p:nvSpPr>
        <p:spPr bwMode="auto">
          <a:xfrm>
            <a:off x="6048053" y="548680"/>
            <a:ext cx="2768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hangingPunct="1">
              <a:spcBef>
                <a:spcPct val="0"/>
              </a:spcBef>
              <a:buClrTx/>
              <a:buSzTx/>
              <a:buFontTx/>
              <a:buNone/>
            </a:pPr>
            <a:r>
              <a:rPr lang="ru-RU" altLang="ru-RU" sz="2800" i="1" dirty="0" smtClean="0">
                <a:solidFill>
                  <a:srgbClr val="FF0000"/>
                </a:solidFill>
              </a:rPr>
              <a:t>п</a:t>
            </a:r>
            <a:r>
              <a:rPr lang="ru-RU" altLang="ru-RU" sz="2800" b="1" i="1" dirty="0">
                <a:solidFill>
                  <a:srgbClr val="7030A0"/>
                </a:solidFill>
                <a:effectLst>
                  <a:outerShdw blurRad="38100" dist="38100" dir="2700000" algn="tl">
                    <a:srgbClr val="000000">
                      <a:alpha val="43137"/>
                    </a:srgbClr>
                  </a:outerShdw>
                </a:effectLst>
              </a:rPr>
              <a:t>р</a:t>
            </a:r>
            <a:r>
              <a:rPr lang="ru-RU" altLang="ru-RU" sz="2800" i="1" dirty="0" smtClean="0">
                <a:solidFill>
                  <a:srgbClr val="FF0000"/>
                </a:solidFill>
              </a:rPr>
              <a:t>оверенный</a:t>
            </a:r>
            <a:endParaRPr lang="ru-RU" altLang="ru-RU" sz="2800" i="1" dirty="0">
              <a:solidFill>
                <a:srgbClr val="FF0000"/>
              </a:solidFill>
            </a:endParaRPr>
          </a:p>
        </p:txBody>
      </p:sp>
      <p:sp>
        <p:nvSpPr>
          <p:cNvPr id="6" name="TextBox 5"/>
          <p:cNvSpPr txBox="1">
            <a:spLocks noChangeArrowheads="1"/>
          </p:cNvSpPr>
          <p:nvPr/>
        </p:nvSpPr>
        <p:spPr bwMode="auto">
          <a:xfrm>
            <a:off x="6048053" y="1104170"/>
            <a:ext cx="2768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hangingPunct="1">
              <a:spcBef>
                <a:spcPct val="0"/>
              </a:spcBef>
              <a:buClrTx/>
              <a:buSzTx/>
              <a:buFontTx/>
              <a:buNone/>
            </a:pPr>
            <a:r>
              <a:rPr lang="ru-RU" altLang="ru-RU" sz="2800" i="1" dirty="0" smtClean="0">
                <a:solidFill>
                  <a:srgbClr val="FF0000"/>
                </a:solidFill>
              </a:rPr>
              <a:t>смо</a:t>
            </a:r>
            <a:r>
              <a:rPr lang="ru-RU" altLang="ru-RU" sz="2800" b="1" i="1" dirty="0">
                <a:solidFill>
                  <a:srgbClr val="7030A0"/>
                </a:solidFill>
                <a:effectLst>
                  <a:outerShdw blurRad="38100" dist="38100" dir="2700000" algn="tl">
                    <a:srgbClr val="000000">
                      <a:alpha val="43137"/>
                    </a:srgbClr>
                  </a:outerShdw>
                </a:effectLst>
              </a:rPr>
              <a:t>т</a:t>
            </a:r>
            <a:r>
              <a:rPr lang="ru-RU" altLang="ru-RU" sz="2800" i="1" dirty="0" smtClean="0">
                <a:solidFill>
                  <a:srgbClr val="FF0000"/>
                </a:solidFill>
              </a:rPr>
              <a:t>рящий</a:t>
            </a:r>
            <a:endParaRPr lang="ru-RU" altLang="ru-RU" sz="2800" i="1" dirty="0">
              <a:solidFill>
                <a:srgbClr val="FF0000"/>
              </a:solidFill>
            </a:endParaRPr>
          </a:p>
        </p:txBody>
      </p:sp>
      <p:sp>
        <p:nvSpPr>
          <p:cNvPr id="7" name="TextBox 6"/>
          <p:cNvSpPr txBox="1">
            <a:spLocks noChangeArrowheads="1"/>
          </p:cNvSpPr>
          <p:nvPr/>
        </p:nvSpPr>
        <p:spPr bwMode="auto">
          <a:xfrm>
            <a:off x="6048053" y="1659660"/>
            <a:ext cx="255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hangingPunct="1">
              <a:spcBef>
                <a:spcPct val="0"/>
              </a:spcBef>
              <a:buClrTx/>
              <a:buSzTx/>
              <a:buFontTx/>
              <a:buNone/>
            </a:pPr>
            <a:r>
              <a:rPr lang="ru-RU" altLang="ru-RU" sz="2800" i="1" dirty="0" smtClean="0">
                <a:solidFill>
                  <a:srgbClr val="FF0000"/>
                </a:solidFill>
              </a:rPr>
              <a:t>зам</a:t>
            </a:r>
            <a:r>
              <a:rPr lang="ru-RU" altLang="ru-RU" sz="2800" b="1" i="1" dirty="0">
                <a:solidFill>
                  <a:srgbClr val="7030A0"/>
                </a:solidFill>
                <a:effectLst>
                  <a:outerShdw blurRad="38100" dist="38100" dir="2700000" algn="tl">
                    <a:srgbClr val="000000">
                      <a:alpha val="43137"/>
                    </a:srgbClr>
                  </a:outerShdw>
                </a:effectLst>
              </a:rPr>
              <a:t>и</a:t>
            </a:r>
            <a:r>
              <a:rPr lang="ru-RU" altLang="ru-RU" sz="2800" i="1" dirty="0" smtClean="0">
                <a:solidFill>
                  <a:srgbClr val="FF0000"/>
                </a:solidFill>
              </a:rPr>
              <a:t>равший</a:t>
            </a:r>
            <a:endParaRPr lang="ru-RU" altLang="ru-RU" sz="2800" i="1" dirty="0">
              <a:solidFill>
                <a:srgbClr val="FF0000"/>
              </a:solidFill>
            </a:endParaRPr>
          </a:p>
        </p:txBody>
      </p:sp>
      <p:sp>
        <p:nvSpPr>
          <p:cNvPr id="8" name="TextBox 7"/>
          <p:cNvSpPr txBox="1">
            <a:spLocks noChangeArrowheads="1"/>
          </p:cNvSpPr>
          <p:nvPr/>
        </p:nvSpPr>
        <p:spPr bwMode="auto">
          <a:xfrm>
            <a:off x="6048053" y="2215150"/>
            <a:ext cx="25161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hangingPunct="1">
              <a:spcBef>
                <a:spcPct val="0"/>
              </a:spcBef>
              <a:buClrTx/>
              <a:buSzTx/>
              <a:buFontTx/>
              <a:buNone/>
            </a:pPr>
            <a:r>
              <a:rPr lang="ru-RU" altLang="ru-RU" sz="2800" b="1" i="1" dirty="0" smtClean="0">
                <a:solidFill>
                  <a:srgbClr val="7030A0"/>
                </a:solidFill>
                <a:effectLst>
                  <a:outerShdw blurRad="38100" dist="38100" dir="2700000" algn="tl">
                    <a:srgbClr val="000000">
                      <a:alpha val="43137"/>
                    </a:srgbClr>
                  </a:outerShdw>
                </a:effectLst>
              </a:rPr>
              <a:t>п</a:t>
            </a:r>
            <a:r>
              <a:rPr lang="ru-RU" altLang="ru-RU" sz="2800" i="1" dirty="0" smtClean="0">
                <a:solidFill>
                  <a:srgbClr val="FF0000"/>
                </a:solidFill>
              </a:rPr>
              <a:t>ро</a:t>
            </a:r>
            <a:r>
              <a:rPr lang="ru-RU" altLang="ru-RU" sz="2800" b="1" i="1" dirty="0">
                <a:solidFill>
                  <a:srgbClr val="7030A0"/>
                </a:solidFill>
                <a:effectLst>
                  <a:outerShdw blurRad="38100" dist="38100" dir="2700000" algn="tl">
                    <a:srgbClr val="000000">
                      <a:alpha val="43137"/>
                    </a:srgbClr>
                  </a:outerShdw>
                </a:effectLst>
              </a:rPr>
              <a:t>ч</a:t>
            </a:r>
            <a:r>
              <a:rPr lang="ru-RU" altLang="ru-RU" sz="2800" i="1" dirty="0" smtClean="0">
                <a:solidFill>
                  <a:srgbClr val="FF0000"/>
                </a:solidFill>
              </a:rPr>
              <a:t>итанный</a:t>
            </a:r>
            <a:endParaRPr lang="ru-RU" altLang="ru-RU" sz="2800" i="1" dirty="0">
              <a:solidFill>
                <a:srgbClr val="FF0000"/>
              </a:solidFill>
            </a:endParaRPr>
          </a:p>
        </p:txBody>
      </p:sp>
      <p:sp>
        <p:nvSpPr>
          <p:cNvPr id="9" name="TextBox 8"/>
          <p:cNvSpPr txBox="1">
            <a:spLocks noChangeArrowheads="1"/>
          </p:cNvSpPr>
          <p:nvPr/>
        </p:nvSpPr>
        <p:spPr bwMode="auto">
          <a:xfrm>
            <a:off x="6048053" y="2770640"/>
            <a:ext cx="2628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hangingPunct="1">
              <a:spcBef>
                <a:spcPct val="0"/>
              </a:spcBef>
              <a:buClrTx/>
              <a:buSzTx/>
              <a:buFontTx/>
              <a:buNone/>
            </a:pPr>
            <a:r>
              <a:rPr lang="ru-RU" altLang="ru-RU" sz="2800" i="1" dirty="0" smtClean="0">
                <a:solidFill>
                  <a:srgbClr val="FF0000"/>
                </a:solidFill>
              </a:rPr>
              <a:t>сд</a:t>
            </a:r>
            <a:r>
              <a:rPr lang="ru-RU" altLang="ru-RU" sz="2800" b="1" i="1" dirty="0">
                <a:solidFill>
                  <a:srgbClr val="7030A0"/>
                </a:solidFill>
                <a:effectLst>
                  <a:outerShdw blurRad="38100" dist="38100" dir="2700000" algn="tl">
                    <a:srgbClr val="000000">
                      <a:alpha val="43137"/>
                    </a:srgbClr>
                  </a:outerShdw>
                </a:effectLst>
              </a:rPr>
              <a:t>е</a:t>
            </a:r>
            <a:r>
              <a:rPr lang="ru-RU" altLang="ru-RU" sz="2800" i="1" dirty="0" smtClean="0">
                <a:solidFill>
                  <a:srgbClr val="FF0000"/>
                </a:solidFill>
              </a:rPr>
              <a:t>ланный</a:t>
            </a:r>
            <a:endParaRPr lang="ru-RU" altLang="ru-RU" sz="2800" i="1" dirty="0">
              <a:solidFill>
                <a:srgbClr val="FF0000"/>
              </a:solidFill>
            </a:endParaRPr>
          </a:p>
        </p:txBody>
      </p:sp>
      <p:sp>
        <p:nvSpPr>
          <p:cNvPr id="10" name="TextBox 9"/>
          <p:cNvSpPr txBox="1">
            <a:spLocks noChangeArrowheads="1"/>
          </p:cNvSpPr>
          <p:nvPr/>
        </p:nvSpPr>
        <p:spPr bwMode="auto">
          <a:xfrm>
            <a:off x="6048053" y="3326130"/>
            <a:ext cx="29884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hangingPunct="1">
              <a:spcBef>
                <a:spcPct val="0"/>
              </a:spcBef>
              <a:buClrTx/>
              <a:buSzTx/>
              <a:buFontTx/>
              <a:buNone/>
            </a:pPr>
            <a:r>
              <a:rPr lang="ru-RU" altLang="ru-RU" sz="2800" i="1" dirty="0" smtClean="0">
                <a:solidFill>
                  <a:srgbClr val="FF0000"/>
                </a:solidFill>
              </a:rPr>
              <a:t>р</a:t>
            </a:r>
            <a:r>
              <a:rPr lang="ru-RU" altLang="ru-RU" sz="2800" b="1" i="1" dirty="0">
                <a:solidFill>
                  <a:srgbClr val="7030A0"/>
                </a:solidFill>
                <a:effectLst>
                  <a:outerShdw blurRad="38100" dist="38100" dir="2700000" algn="tl">
                    <a:srgbClr val="000000">
                      <a:alpha val="43137"/>
                    </a:srgbClr>
                  </a:outerShdw>
                </a:effectLst>
              </a:rPr>
              <a:t>а</a:t>
            </a:r>
            <a:r>
              <a:rPr lang="ru-RU" altLang="ru-RU" sz="2800" i="1" dirty="0" smtClean="0">
                <a:solidFill>
                  <a:srgbClr val="FF0000"/>
                </a:solidFill>
              </a:rPr>
              <a:t>ссеянный</a:t>
            </a:r>
            <a:endParaRPr lang="ru-RU" altLang="ru-RU" sz="2800" i="1" dirty="0">
              <a:solidFill>
                <a:srgbClr val="FF0000"/>
              </a:solidFill>
            </a:endParaRPr>
          </a:p>
        </p:txBody>
      </p:sp>
      <p:sp>
        <p:nvSpPr>
          <p:cNvPr id="11" name="TextBox 10"/>
          <p:cNvSpPr txBox="1">
            <a:spLocks noChangeArrowheads="1"/>
          </p:cNvSpPr>
          <p:nvPr/>
        </p:nvSpPr>
        <p:spPr bwMode="auto">
          <a:xfrm>
            <a:off x="5940152" y="3881620"/>
            <a:ext cx="291167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hangingPunct="1">
              <a:spcBef>
                <a:spcPct val="0"/>
              </a:spcBef>
              <a:buClrTx/>
              <a:buSzTx/>
              <a:buFontTx/>
              <a:buNone/>
            </a:pPr>
            <a:r>
              <a:rPr lang="ru-RU" altLang="ru-RU" sz="2800" i="1" dirty="0" smtClean="0">
                <a:solidFill>
                  <a:srgbClr val="FF0000"/>
                </a:solidFill>
              </a:rPr>
              <a:t>до</a:t>
            </a:r>
            <a:r>
              <a:rPr lang="ru-RU" altLang="ru-RU" sz="2800" b="1" i="1" dirty="0">
                <a:solidFill>
                  <a:srgbClr val="7030A0"/>
                </a:solidFill>
                <a:effectLst>
                  <a:outerShdw blurRad="38100" dist="38100" dir="2700000" algn="tl">
                    <a:srgbClr val="000000">
                      <a:alpha val="43137"/>
                    </a:srgbClr>
                  </a:outerShdw>
                </a:effectLst>
              </a:rPr>
              <a:t>с</a:t>
            </a:r>
            <a:r>
              <a:rPr lang="ru-RU" altLang="ru-RU" sz="2800" i="1" dirty="0" smtClean="0">
                <a:solidFill>
                  <a:srgbClr val="FF0000"/>
                </a:solidFill>
              </a:rPr>
              <a:t>тавляемый</a:t>
            </a:r>
            <a:endParaRPr lang="ru-RU" altLang="ru-RU" sz="2800" i="1" dirty="0">
              <a:solidFill>
                <a:srgbClr val="FF0000"/>
              </a:solidFill>
            </a:endParaRPr>
          </a:p>
        </p:txBody>
      </p:sp>
      <p:sp>
        <p:nvSpPr>
          <p:cNvPr id="12" name="TextBox 11"/>
          <p:cNvSpPr txBox="1">
            <a:spLocks noChangeArrowheads="1"/>
          </p:cNvSpPr>
          <p:nvPr/>
        </p:nvSpPr>
        <p:spPr bwMode="auto">
          <a:xfrm>
            <a:off x="6048053" y="4437112"/>
            <a:ext cx="27924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hangingPunct="1">
              <a:spcBef>
                <a:spcPct val="0"/>
              </a:spcBef>
              <a:buClrTx/>
              <a:buSzTx/>
              <a:buFontTx/>
              <a:buNone/>
            </a:pPr>
            <a:r>
              <a:rPr lang="ru-RU" altLang="ru-RU" sz="2800" i="1" dirty="0" smtClean="0">
                <a:solidFill>
                  <a:srgbClr val="FF0000"/>
                </a:solidFill>
              </a:rPr>
              <a:t>в</a:t>
            </a:r>
            <a:r>
              <a:rPr lang="ru-RU" altLang="ru-RU" sz="2800" b="1" i="1" dirty="0">
                <a:solidFill>
                  <a:srgbClr val="7030A0"/>
                </a:solidFill>
                <a:effectLst>
                  <a:outerShdw blurRad="38100" dist="38100" dir="2700000" algn="tl">
                    <a:srgbClr val="000000">
                      <a:alpha val="43137"/>
                    </a:srgbClr>
                  </a:outerShdw>
                </a:effectLst>
              </a:rPr>
              <a:t>и</a:t>
            </a:r>
            <a:r>
              <a:rPr lang="ru-RU" altLang="ru-RU" sz="2800" i="1" dirty="0" smtClean="0">
                <a:solidFill>
                  <a:srgbClr val="FF0000"/>
                </a:solidFill>
              </a:rPr>
              <a:t>дящий</a:t>
            </a:r>
            <a:endParaRPr lang="ru-RU" altLang="ru-RU" sz="2800" i="1" dirty="0">
              <a:solidFill>
                <a:srgbClr val="FF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25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fade">
                                      <p:cBhvr>
                                        <p:cTn id="16" dur="500"/>
                                        <p:tgtEl>
                                          <p:spTgt spid="4">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par>
                                <p:cTn id="23" presetID="10" presetClass="entr" presetSubtype="0" fill="hold" grpId="0" nodeType="withEffect">
                                  <p:stCondLst>
                                    <p:cond delay="25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fade">
                                      <p:cBhvr>
                                        <p:cTn id="25" dur="500"/>
                                        <p:tgtEl>
                                          <p:spTgt spid="4">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par>
                                <p:cTn id="32" presetID="10" presetClass="entr" presetSubtype="0" fill="hold" grpId="0" nodeType="withEffect">
                                  <p:stCondLst>
                                    <p:cond delay="250"/>
                                  </p:stCondLst>
                                  <p:childTnLst>
                                    <p:set>
                                      <p:cBhvr>
                                        <p:cTn id="33" dur="1" fill="hold">
                                          <p:stCondLst>
                                            <p:cond delay="0"/>
                                          </p:stCondLst>
                                        </p:cTn>
                                        <p:tgtEl>
                                          <p:spTgt spid="4">
                                            <p:txEl>
                                              <p:pRg st="3" end="3"/>
                                            </p:txEl>
                                          </p:spTgt>
                                        </p:tgtEl>
                                        <p:attrNameLst>
                                          <p:attrName>style.visibility</p:attrName>
                                        </p:attrNameLst>
                                      </p:cBhvr>
                                      <p:to>
                                        <p:strVal val="visible"/>
                                      </p:to>
                                    </p:set>
                                    <p:animEffect transition="in" filter="fade">
                                      <p:cBhvr>
                                        <p:cTn id="34" dur="500"/>
                                        <p:tgtEl>
                                          <p:spTgt spid="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1+#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4">
                                            <p:txEl>
                                              <p:pRg st="4" end="4"/>
                                            </p:txEl>
                                          </p:spTgt>
                                        </p:tgtEl>
                                        <p:attrNameLst>
                                          <p:attrName>style.visibility</p:attrName>
                                        </p:attrNameLst>
                                      </p:cBhvr>
                                      <p:to>
                                        <p:strVal val="visible"/>
                                      </p:to>
                                    </p:set>
                                    <p:animEffect transition="in" filter="fade">
                                      <p:cBhvr>
                                        <p:cTn id="43" dur="500"/>
                                        <p:tgtEl>
                                          <p:spTgt spid="4">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1+#ppt_w/2"/>
                                          </p:val>
                                        </p:tav>
                                        <p:tav tm="100000">
                                          <p:val>
                                            <p:strVal val="#ppt_x"/>
                                          </p:val>
                                        </p:tav>
                                      </p:tavLst>
                                    </p:anim>
                                    <p:anim calcmode="lin" valueType="num">
                                      <p:cBhvr additive="base">
                                        <p:cTn id="49" dur="500" fill="hold"/>
                                        <p:tgtEl>
                                          <p:spTgt spid="9"/>
                                        </p:tgtEl>
                                        <p:attrNameLst>
                                          <p:attrName>ppt_y</p:attrName>
                                        </p:attrNameLst>
                                      </p:cBhvr>
                                      <p:tavLst>
                                        <p:tav tm="0">
                                          <p:val>
                                            <p:strVal val="#ppt_y"/>
                                          </p:val>
                                        </p:tav>
                                        <p:tav tm="100000">
                                          <p:val>
                                            <p:strVal val="#ppt_y"/>
                                          </p:val>
                                        </p:tav>
                                      </p:tavLst>
                                    </p:anim>
                                  </p:childTnLst>
                                </p:cTn>
                              </p:par>
                              <p:par>
                                <p:cTn id="50" presetID="10" presetClass="entr" presetSubtype="0" fill="hold" grpId="0" nodeType="withEffect">
                                  <p:stCondLst>
                                    <p:cond delay="250"/>
                                  </p:stCondLst>
                                  <p:childTnLst>
                                    <p:set>
                                      <p:cBhvr>
                                        <p:cTn id="51" dur="1" fill="hold">
                                          <p:stCondLst>
                                            <p:cond delay="0"/>
                                          </p:stCondLst>
                                        </p:cTn>
                                        <p:tgtEl>
                                          <p:spTgt spid="4">
                                            <p:txEl>
                                              <p:pRg st="5" end="5"/>
                                            </p:txEl>
                                          </p:spTgt>
                                        </p:tgtEl>
                                        <p:attrNameLst>
                                          <p:attrName>style.visibility</p:attrName>
                                        </p:attrNameLst>
                                      </p:cBhvr>
                                      <p:to>
                                        <p:strVal val="visible"/>
                                      </p:to>
                                    </p:set>
                                    <p:animEffect transition="in" filter="fade">
                                      <p:cBhvr>
                                        <p:cTn id="52" dur="500"/>
                                        <p:tgtEl>
                                          <p:spTgt spid="4">
                                            <p:txEl>
                                              <p:pRg st="5" end="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1+#ppt_w/2"/>
                                          </p:val>
                                        </p:tav>
                                        <p:tav tm="100000">
                                          <p:val>
                                            <p:strVal val="#ppt_x"/>
                                          </p:val>
                                        </p:tav>
                                      </p:tavLst>
                                    </p:anim>
                                    <p:anim calcmode="lin" valueType="num">
                                      <p:cBhvr additive="base">
                                        <p:cTn id="58" dur="500" fill="hold"/>
                                        <p:tgtEl>
                                          <p:spTgt spid="10"/>
                                        </p:tgtEl>
                                        <p:attrNameLst>
                                          <p:attrName>ppt_y</p:attrName>
                                        </p:attrNameLst>
                                      </p:cBhvr>
                                      <p:tavLst>
                                        <p:tav tm="0">
                                          <p:val>
                                            <p:strVal val="#ppt_y"/>
                                          </p:val>
                                        </p:tav>
                                        <p:tav tm="100000">
                                          <p:val>
                                            <p:strVal val="#ppt_y"/>
                                          </p:val>
                                        </p:tav>
                                      </p:tavLst>
                                    </p:anim>
                                  </p:childTnLst>
                                </p:cTn>
                              </p:par>
                              <p:par>
                                <p:cTn id="59" presetID="10" presetClass="entr" presetSubtype="0" fill="hold" grpId="0" nodeType="withEffect">
                                  <p:stCondLst>
                                    <p:cond delay="250"/>
                                  </p:stCondLst>
                                  <p:childTnLst>
                                    <p:set>
                                      <p:cBhvr>
                                        <p:cTn id="60" dur="1" fill="hold">
                                          <p:stCondLst>
                                            <p:cond delay="0"/>
                                          </p:stCondLst>
                                        </p:cTn>
                                        <p:tgtEl>
                                          <p:spTgt spid="4">
                                            <p:txEl>
                                              <p:pRg st="6" end="6"/>
                                            </p:txEl>
                                          </p:spTgt>
                                        </p:tgtEl>
                                        <p:attrNameLst>
                                          <p:attrName>style.visibility</p:attrName>
                                        </p:attrNameLst>
                                      </p:cBhvr>
                                      <p:to>
                                        <p:strVal val="visible"/>
                                      </p:to>
                                    </p:set>
                                    <p:animEffect transition="in" filter="fade">
                                      <p:cBhvr>
                                        <p:cTn id="61" dur="500"/>
                                        <p:tgtEl>
                                          <p:spTgt spid="4">
                                            <p:txEl>
                                              <p:pRg st="6" end="6"/>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grpId="0" nodeType="click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additive="base">
                                        <p:cTn id="66" dur="500" fill="hold"/>
                                        <p:tgtEl>
                                          <p:spTgt spid="11"/>
                                        </p:tgtEl>
                                        <p:attrNameLst>
                                          <p:attrName>ppt_x</p:attrName>
                                        </p:attrNameLst>
                                      </p:cBhvr>
                                      <p:tavLst>
                                        <p:tav tm="0">
                                          <p:val>
                                            <p:strVal val="1+#ppt_w/2"/>
                                          </p:val>
                                        </p:tav>
                                        <p:tav tm="100000">
                                          <p:val>
                                            <p:strVal val="#ppt_x"/>
                                          </p:val>
                                        </p:tav>
                                      </p:tavLst>
                                    </p:anim>
                                    <p:anim calcmode="lin" valueType="num">
                                      <p:cBhvr additive="base">
                                        <p:cTn id="67" dur="500" fill="hold"/>
                                        <p:tgtEl>
                                          <p:spTgt spid="11"/>
                                        </p:tgtEl>
                                        <p:attrNameLst>
                                          <p:attrName>ppt_y</p:attrName>
                                        </p:attrNameLst>
                                      </p:cBhvr>
                                      <p:tavLst>
                                        <p:tav tm="0">
                                          <p:val>
                                            <p:strVal val="#ppt_y"/>
                                          </p:val>
                                        </p:tav>
                                        <p:tav tm="100000">
                                          <p:val>
                                            <p:strVal val="#ppt_y"/>
                                          </p:val>
                                        </p:tav>
                                      </p:tavLst>
                                    </p:anim>
                                  </p:childTnLst>
                                </p:cTn>
                              </p:par>
                              <p:par>
                                <p:cTn id="68" presetID="10" presetClass="entr" presetSubtype="0" fill="hold" grpId="0" nodeType="withEffect">
                                  <p:stCondLst>
                                    <p:cond delay="250"/>
                                  </p:stCondLst>
                                  <p:childTnLst>
                                    <p:set>
                                      <p:cBhvr>
                                        <p:cTn id="69" dur="1" fill="hold">
                                          <p:stCondLst>
                                            <p:cond delay="0"/>
                                          </p:stCondLst>
                                        </p:cTn>
                                        <p:tgtEl>
                                          <p:spTgt spid="4">
                                            <p:txEl>
                                              <p:pRg st="7" end="7"/>
                                            </p:txEl>
                                          </p:spTgt>
                                        </p:tgtEl>
                                        <p:attrNameLst>
                                          <p:attrName>style.visibility</p:attrName>
                                        </p:attrNameLst>
                                      </p:cBhvr>
                                      <p:to>
                                        <p:strVal val="visible"/>
                                      </p:to>
                                    </p:set>
                                    <p:animEffect transition="in" filter="fade">
                                      <p:cBhvr>
                                        <p:cTn id="70" dur="500"/>
                                        <p:tgtEl>
                                          <p:spTgt spid="4">
                                            <p:txEl>
                                              <p:pRg st="7" end="7"/>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2" fill="hold" grpId="0" nodeType="clickEffect">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cBhvr additive="base">
                                        <p:cTn id="75" dur="500" fill="hold"/>
                                        <p:tgtEl>
                                          <p:spTgt spid="12"/>
                                        </p:tgtEl>
                                        <p:attrNameLst>
                                          <p:attrName>ppt_x</p:attrName>
                                        </p:attrNameLst>
                                      </p:cBhvr>
                                      <p:tavLst>
                                        <p:tav tm="0">
                                          <p:val>
                                            <p:strVal val="1+#ppt_w/2"/>
                                          </p:val>
                                        </p:tav>
                                        <p:tav tm="100000">
                                          <p:val>
                                            <p:strVal val="#ppt_x"/>
                                          </p:val>
                                        </p:tav>
                                      </p:tavLst>
                                    </p:anim>
                                    <p:anim calcmode="lin" valueType="num">
                                      <p:cBhvr additive="base">
                                        <p:cTn id="7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5" grpId="0" uiExpand="1"/>
      <p:bldP spid="6" grpId="0" uiExpand="1"/>
      <p:bldP spid="7" grpId="0" uiExpand="1"/>
      <p:bldP spid="8" grpId="0" uiExpand="1"/>
      <p:bldP spid="9" grpId="0" uiExpand="1"/>
      <p:bldP spid="10" grpId="0" uiExpand="1"/>
      <p:bldP spid="11" grpId="0" uiExpand="1"/>
      <p:bldP spid="12" grpId="0" uiExpan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http://fotoshops.org/uploads/taginator/Jan-2013/skachat-besplatno-krasivye-ramki-dlya-prezentacij.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7408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Прямоугольник 14"/>
          <p:cNvSpPr/>
          <p:nvPr/>
        </p:nvSpPr>
        <p:spPr>
          <a:xfrm>
            <a:off x="432487" y="1859340"/>
            <a:ext cx="1189749" cy="156966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9600" b="1" cap="none" spc="50" dirty="0" smtClean="0">
                <a:ln w="11430"/>
                <a:solidFill>
                  <a:srgbClr val="7030A0"/>
                </a:solidFill>
                <a:effectLst>
                  <a:outerShdw blurRad="76200" dist="50800" dir="5400000" algn="tl" rotWithShape="0">
                    <a:srgbClr val="000000">
                      <a:alpha val="65000"/>
                    </a:srgbClr>
                  </a:outerShdw>
                </a:effectLst>
              </a:rPr>
              <a:t>П</a:t>
            </a:r>
            <a:endParaRPr lang="ru-RU" sz="9600" b="1" cap="none" spc="50" dirty="0">
              <a:ln w="11430"/>
              <a:solidFill>
                <a:srgbClr val="7030A0"/>
              </a:solidFill>
              <a:effectLst>
                <a:outerShdw blurRad="76200" dist="50800" dir="5400000" algn="tl" rotWithShape="0">
                  <a:srgbClr val="000000">
                    <a:alpha val="65000"/>
                  </a:srgbClr>
                </a:outerShdw>
              </a:effectLst>
            </a:endParaRPr>
          </a:p>
        </p:txBody>
      </p:sp>
      <p:sp>
        <p:nvSpPr>
          <p:cNvPr id="16" name="Прямоугольник 15"/>
          <p:cNvSpPr/>
          <p:nvPr/>
        </p:nvSpPr>
        <p:spPr>
          <a:xfrm>
            <a:off x="1120336" y="3717032"/>
            <a:ext cx="1003801" cy="156966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9600" b="1" cap="none" spc="50" dirty="0" smtClean="0">
                <a:ln w="11430"/>
                <a:solidFill>
                  <a:srgbClr val="7030A0"/>
                </a:solidFill>
                <a:effectLst>
                  <a:outerShdw blurRad="76200" dist="50800" dir="5400000" algn="tl" rotWithShape="0">
                    <a:srgbClr val="000000">
                      <a:alpha val="65000"/>
                    </a:srgbClr>
                  </a:outerShdw>
                </a:effectLst>
              </a:rPr>
              <a:t>С</a:t>
            </a:r>
            <a:endParaRPr lang="ru-RU" sz="9600" b="1" cap="none" spc="50" dirty="0">
              <a:ln w="11430"/>
              <a:solidFill>
                <a:srgbClr val="7030A0"/>
              </a:solidFill>
              <a:effectLst>
                <a:outerShdw blurRad="76200" dist="50800" dir="5400000" algn="tl" rotWithShape="0">
                  <a:srgbClr val="000000">
                    <a:alpha val="65000"/>
                  </a:srgbClr>
                </a:outerShdw>
              </a:effectLst>
            </a:endParaRPr>
          </a:p>
        </p:txBody>
      </p:sp>
      <p:sp>
        <p:nvSpPr>
          <p:cNvPr id="17" name="Прямоугольник 16"/>
          <p:cNvSpPr/>
          <p:nvPr/>
        </p:nvSpPr>
        <p:spPr>
          <a:xfrm>
            <a:off x="1992856" y="908720"/>
            <a:ext cx="1218603" cy="156966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9600" b="1" spc="50" dirty="0">
                <a:ln w="11430"/>
                <a:solidFill>
                  <a:srgbClr val="7030A0"/>
                </a:solidFill>
                <a:effectLst>
                  <a:outerShdw blurRad="76200" dist="50800" dir="5400000" algn="tl" rotWithShape="0">
                    <a:srgbClr val="000000">
                      <a:alpha val="65000"/>
                    </a:srgbClr>
                  </a:outerShdw>
                </a:effectLst>
              </a:rPr>
              <a:t>И</a:t>
            </a:r>
            <a:endParaRPr lang="ru-RU" sz="9600" b="1" cap="none" spc="50" dirty="0">
              <a:ln w="11430"/>
              <a:solidFill>
                <a:srgbClr val="7030A0"/>
              </a:solidFill>
              <a:effectLst>
                <a:outerShdw blurRad="76200" dist="50800" dir="5400000" algn="tl" rotWithShape="0">
                  <a:srgbClr val="000000">
                    <a:alpha val="65000"/>
                  </a:srgbClr>
                </a:outerShdw>
              </a:effectLst>
            </a:endParaRPr>
          </a:p>
        </p:txBody>
      </p:sp>
      <p:sp>
        <p:nvSpPr>
          <p:cNvPr id="18" name="Прямоугольник 17"/>
          <p:cNvSpPr/>
          <p:nvPr/>
        </p:nvSpPr>
        <p:spPr>
          <a:xfrm>
            <a:off x="2946070" y="3138363"/>
            <a:ext cx="1085554" cy="156966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9600" b="1" cap="none" spc="50" dirty="0" smtClean="0">
                <a:ln w="11430"/>
                <a:solidFill>
                  <a:srgbClr val="7030A0"/>
                </a:solidFill>
                <a:effectLst>
                  <a:outerShdw blurRad="76200" dist="50800" dir="5400000" algn="tl" rotWithShape="0">
                    <a:srgbClr val="000000">
                      <a:alpha val="65000"/>
                    </a:srgbClr>
                  </a:outerShdw>
                </a:effectLst>
              </a:rPr>
              <a:t>Ч</a:t>
            </a:r>
            <a:endParaRPr lang="ru-RU" sz="9600" b="1" cap="none" spc="50" dirty="0">
              <a:ln w="11430"/>
              <a:solidFill>
                <a:srgbClr val="7030A0"/>
              </a:solidFill>
              <a:effectLst>
                <a:outerShdw blurRad="76200" dist="50800" dir="5400000" algn="tl" rotWithShape="0">
                  <a:srgbClr val="000000">
                    <a:alpha val="65000"/>
                  </a:srgbClr>
                </a:outerShdw>
              </a:effectLst>
            </a:endParaRPr>
          </a:p>
        </p:txBody>
      </p:sp>
      <p:sp>
        <p:nvSpPr>
          <p:cNvPr id="19" name="Прямоугольник 18"/>
          <p:cNvSpPr/>
          <p:nvPr/>
        </p:nvSpPr>
        <p:spPr>
          <a:xfrm>
            <a:off x="3851920" y="1405029"/>
            <a:ext cx="1015022" cy="156966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9600" b="1" spc="50" dirty="0">
                <a:ln w="11430"/>
                <a:solidFill>
                  <a:srgbClr val="7030A0"/>
                </a:solidFill>
                <a:effectLst>
                  <a:outerShdw blurRad="76200" dist="50800" dir="5400000" algn="tl" rotWithShape="0">
                    <a:srgbClr val="000000">
                      <a:alpha val="65000"/>
                    </a:srgbClr>
                  </a:outerShdw>
                </a:effectLst>
              </a:rPr>
              <a:t>А</a:t>
            </a:r>
            <a:endParaRPr lang="ru-RU" sz="9600" b="1" cap="none" spc="50" dirty="0">
              <a:ln w="11430"/>
              <a:solidFill>
                <a:srgbClr val="7030A0"/>
              </a:solidFill>
              <a:effectLst>
                <a:outerShdw blurRad="76200" dist="50800" dir="5400000" algn="tl" rotWithShape="0">
                  <a:srgbClr val="000000">
                    <a:alpha val="65000"/>
                  </a:srgbClr>
                </a:outerShdw>
              </a:effectLst>
            </a:endParaRPr>
          </a:p>
        </p:txBody>
      </p:sp>
      <p:sp>
        <p:nvSpPr>
          <p:cNvPr id="20" name="Прямоугольник 19"/>
          <p:cNvSpPr/>
          <p:nvPr/>
        </p:nvSpPr>
        <p:spPr>
          <a:xfrm>
            <a:off x="5004048" y="3789040"/>
            <a:ext cx="931665" cy="156966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9600" b="1" cap="none" spc="50" dirty="0" smtClean="0">
                <a:ln w="11430"/>
                <a:solidFill>
                  <a:srgbClr val="7030A0"/>
                </a:solidFill>
                <a:effectLst>
                  <a:outerShdw blurRad="76200" dist="50800" dir="5400000" algn="tl" rotWithShape="0">
                    <a:srgbClr val="000000">
                      <a:alpha val="65000"/>
                    </a:srgbClr>
                  </a:outerShdw>
                </a:effectLst>
              </a:rPr>
              <a:t>Е</a:t>
            </a:r>
            <a:endParaRPr lang="ru-RU" sz="9600" b="1" cap="none" spc="50" dirty="0">
              <a:ln w="11430"/>
              <a:solidFill>
                <a:srgbClr val="7030A0"/>
              </a:solidFill>
              <a:effectLst>
                <a:outerShdw blurRad="76200" dist="50800" dir="5400000" algn="tl" rotWithShape="0">
                  <a:srgbClr val="000000">
                    <a:alpha val="65000"/>
                  </a:srgbClr>
                </a:outerShdw>
              </a:effectLst>
            </a:endParaRPr>
          </a:p>
        </p:txBody>
      </p:sp>
      <p:sp>
        <p:nvSpPr>
          <p:cNvPr id="21" name="Прямоугольник 20"/>
          <p:cNvSpPr/>
          <p:nvPr/>
        </p:nvSpPr>
        <p:spPr>
          <a:xfrm>
            <a:off x="5796136" y="922110"/>
            <a:ext cx="954108" cy="156966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9600" b="1" cap="none" spc="50" dirty="0" smtClean="0">
                <a:ln w="11430"/>
                <a:solidFill>
                  <a:srgbClr val="7030A0"/>
                </a:solidFill>
                <a:effectLst>
                  <a:outerShdw blurRad="76200" dist="50800" dir="5400000" algn="tl" rotWithShape="0">
                    <a:srgbClr val="000000">
                      <a:alpha val="65000"/>
                    </a:srgbClr>
                  </a:outerShdw>
                </a:effectLst>
              </a:rPr>
              <a:t>Т</a:t>
            </a:r>
            <a:endParaRPr lang="ru-RU" sz="9600" b="1" cap="none" spc="50" dirty="0">
              <a:ln w="11430"/>
              <a:solidFill>
                <a:srgbClr val="7030A0"/>
              </a:solidFill>
              <a:effectLst>
                <a:outerShdw blurRad="76200" dist="50800" dir="5400000" algn="tl" rotWithShape="0">
                  <a:srgbClr val="000000">
                    <a:alpha val="65000"/>
                  </a:srgbClr>
                </a:outerShdw>
              </a:effectLst>
            </a:endParaRPr>
          </a:p>
        </p:txBody>
      </p:sp>
      <p:sp>
        <p:nvSpPr>
          <p:cNvPr id="22" name="Прямоугольник 21"/>
          <p:cNvSpPr/>
          <p:nvPr/>
        </p:nvSpPr>
        <p:spPr>
          <a:xfrm>
            <a:off x="6470945" y="2717214"/>
            <a:ext cx="1218603" cy="156966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9600" b="1" cap="none" spc="50" dirty="0" smtClean="0">
                <a:ln w="11430"/>
                <a:solidFill>
                  <a:srgbClr val="7030A0"/>
                </a:solidFill>
                <a:effectLst>
                  <a:outerShdw blurRad="76200" dist="50800" dir="5400000" algn="tl" rotWithShape="0">
                    <a:srgbClr val="000000">
                      <a:alpha val="65000"/>
                    </a:srgbClr>
                  </a:outerShdw>
                </a:effectLst>
              </a:rPr>
              <a:t>И</a:t>
            </a:r>
            <a:endParaRPr lang="ru-RU" sz="9600" b="1" cap="none" spc="50" dirty="0">
              <a:ln w="11430"/>
              <a:solidFill>
                <a:srgbClr val="7030A0"/>
              </a:solidFill>
              <a:effectLst>
                <a:outerShdw blurRad="76200" dist="50800" dir="5400000" algn="tl" rotWithShape="0">
                  <a:srgbClr val="000000">
                    <a:alpha val="65000"/>
                  </a:srgbClr>
                </a:outerShdw>
              </a:effectLst>
            </a:endParaRPr>
          </a:p>
        </p:txBody>
      </p:sp>
      <p:sp>
        <p:nvSpPr>
          <p:cNvPr id="23" name="Прямоугольник 22"/>
          <p:cNvSpPr/>
          <p:nvPr/>
        </p:nvSpPr>
        <p:spPr>
          <a:xfrm>
            <a:off x="7551081" y="1685964"/>
            <a:ext cx="981359" cy="156966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9600" b="1" cap="none" spc="50" dirty="0" smtClean="0">
                <a:ln w="11430"/>
                <a:solidFill>
                  <a:srgbClr val="7030A0"/>
                </a:solidFill>
                <a:effectLst>
                  <a:outerShdw blurRad="76200" dist="50800" dir="5400000" algn="tl" rotWithShape="0">
                    <a:srgbClr val="000000">
                      <a:alpha val="65000"/>
                    </a:srgbClr>
                  </a:outerShdw>
                </a:effectLst>
              </a:rPr>
              <a:t>Р</a:t>
            </a:r>
            <a:endParaRPr lang="ru-RU" sz="9600" b="1" cap="none" spc="50" dirty="0">
              <a:ln w="11430"/>
              <a:solidFill>
                <a:srgbClr val="7030A0"/>
              </a:solidFill>
              <a:effectLst>
                <a:outerShdw blurRad="76200" dist="50800" dir="5400000" algn="tl" rotWithShape="0">
                  <a:srgbClr val="000000">
                    <a:alpha val="65000"/>
                  </a:srgbClr>
                </a:outerShdw>
              </a:effectLst>
            </a:endParaRPr>
          </a:p>
        </p:txBody>
      </p:sp>
      <p:sp>
        <p:nvSpPr>
          <p:cNvPr id="24" name="Прямоугольник 23"/>
          <p:cNvSpPr/>
          <p:nvPr/>
        </p:nvSpPr>
        <p:spPr>
          <a:xfrm>
            <a:off x="-10416" y="1685964"/>
            <a:ext cx="9144000" cy="2400657"/>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15000" b="1" cap="none" spc="50" dirty="0" smtClean="0">
                <a:ln w="11430"/>
                <a:solidFill>
                  <a:srgbClr val="FF0000"/>
                </a:solidFill>
                <a:effectLst>
                  <a:outerShdw blurRad="76200" dist="50800" dir="5400000" algn="tl" rotWithShape="0">
                    <a:srgbClr val="000000">
                      <a:alpha val="65000"/>
                    </a:srgbClr>
                  </a:outerShdw>
                </a:effectLst>
                <a:latin typeface="Propisi" panose="02000508030000020003" pitchFamily="2" charset="0"/>
              </a:rPr>
              <a:t>Причастие</a:t>
            </a:r>
            <a:endParaRPr lang="ru-RU" sz="15000" b="1" cap="none" spc="50" dirty="0">
              <a:ln w="11430"/>
              <a:solidFill>
                <a:srgbClr val="FF0000"/>
              </a:solidFill>
              <a:effectLst>
                <a:outerShdw blurRad="76200" dist="50800" dir="5400000" algn="tl" rotWithShape="0">
                  <a:srgbClr val="000000">
                    <a:alpha val="65000"/>
                  </a:srgbClr>
                </a:outerShdw>
              </a:effectLst>
              <a:latin typeface="Propisi" panose="02000508030000020003" pitchFamily="2" charset="0"/>
            </a:endParaRPr>
          </a:p>
        </p:txBody>
      </p:sp>
      <p:grpSp>
        <p:nvGrpSpPr>
          <p:cNvPr id="26" name="Группа 25"/>
          <p:cNvGrpSpPr/>
          <p:nvPr/>
        </p:nvGrpSpPr>
        <p:grpSpPr>
          <a:xfrm>
            <a:off x="6721208" y="476672"/>
            <a:ext cx="1640007" cy="1552408"/>
            <a:chOff x="6502792" y="4396872"/>
            <a:chExt cx="2373511" cy="2373511"/>
          </a:xfrm>
        </p:grpSpPr>
        <p:sp>
          <p:nvSpPr>
            <p:cNvPr id="4" name="Прямоугольник 3"/>
            <p:cNvSpPr/>
            <p:nvPr/>
          </p:nvSpPr>
          <p:spPr>
            <a:xfrm>
              <a:off x="6862880" y="4708023"/>
              <a:ext cx="1597552" cy="1529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5" name="Picture 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02792" y="4396872"/>
              <a:ext cx="2373511" cy="2373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80292836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6"/>
                                        </p:tgtEl>
                                      </p:cBhvr>
                                    </p:animEffect>
                                    <p:set>
                                      <p:cBhvr>
                                        <p:cTn id="10" dur="1" fill="hold">
                                          <p:stCondLst>
                                            <p:cond delay="499"/>
                                          </p:stCondLst>
                                        </p:cTn>
                                        <p:tgtEl>
                                          <p:spTgt spid="16"/>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18"/>
                                        </p:tgtEl>
                                      </p:cBhvr>
                                    </p:animEffect>
                                    <p:set>
                                      <p:cBhvr>
                                        <p:cTn id="16" dur="1" fill="hold">
                                          <p:stCondLst>
                                            <p:cond delay="499"/>
                                          </p:stCondLst>
                                        </p:cTn>
                                        <p:tgtEl>
                                          <p:spTgt spid="18"/>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19"/>
                                        </p:tgtEl>
                                      </p:cBhvr>
                                    </p:animEffect>
                                    <p:set>
                                      <p:cBhvr>
                                        <p:cTn id="19" dur="1" fill="hold">
                                          <p:stCondLst>
                                            <p:cond delay="499"/>
                                          </p:stCondLst>
                                        </p:cTn>
                                        <p:tgtEl>
                                          <p:spTgt spid="19"/>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22"/>
                                        </p:tgtEl>
                                      </p:cBhvr>
                                    </p:animEffect>
                                    <p:set>
                                      <p:cBhvr>
                                        <p:cTn id="28" dur="1" fill="hold">
                                          <p:stCondLst>
                                            <p:cond delay="499"/>
                                          </p:stCondLst>
                                        </p:cTn>
                                        <p:tgtEl>
                                          <p:spTgt spid="22"/>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23"/>
                                        </p:tgtEl>
                                      </p:cBhvr>
                                    </p:animEffect>
                                    <p:set>
                                      <p:cBhvr>
                                        <p:cTn id="31" dur="1" fill="hold">
                                          <p:stCondLst>
                                            <p:cond delay="499"/>
                                          </p:stCondLst>
                                        </p:cTn>
                                        <p:tgtEl>
                                          <p:spTgt spid="23"/>
                                        </p:tgtEl>
                                        <p:attrNameLst>
                                          <p:attrName>style.visibility</p:attrName>
                                        </p:attrNameLst>
                                      </p:cBhvr>
                                      <p:to>
                                        <p:strVal val="hidden"/>
                                      </p:to>
                                    </p:set>
                                  </p:childTnLst>
                                </p:cTn>
                              </p:par>
                              <p:par>
                                <p:cTn id="32" presetID="10"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fotoshops.org/uploads/taginator/Jan-2013/skachat-besplatno-krasivye-ramki-dlya-prezentacij.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9174088"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907704" y="980728"/>
            <a:ext cx="5544616" cy="1368152"/>
          </a:xfrm>
          <a:prstGeom prst="rect">
            <a:avLst/>
          </a:prstGeom>
          <a:noFill/>
        </p:spPr>
        <p:txBody>
          <a:bodyPr wrap="square" rtlCol="0">
            <a:prstTxWarp prst="textArchUp">
              <a:avLst>
                <a:gd name="adj" fmla="val 10841585"/>
              </a:avLst>
            </a:prstTxWarp>
            <a:spAutoFit/>
          </a:bodyPr>
          <a:lstStyle/>
          <a:p>
            <a:r>
              <a:rPr lang="ru-RU" sz="13800" dirty="0" smtClean="0">
                <a:latin typeface="Propisi" panose="02000508030000020003" pitchFamily="2" charset="0"/>
              </a:rPr>
              <a:t>причастие</a:t>
            </a:r>
            <a:endParaRPr lang="ru-RU" sz="13800" dirty="0">
              <a:latin typeface="Propisi" panose="02000508030000020003" pitchFamily="2" charset="0"/>
            </a:endParaRPr>
          </a:p>
        </p:txBody>
      </p:sp>
      <p:grpSp>
        <p:nvGrpSpPr>
          <p:cNvPr id="9" name="Группа 8"/>
          <p:cNvGrpSpPr/>
          <p:nvPr/>
        </p:nvGrpSpPr>
        <p:grpSpPr>
          <a:xfrm>
            <a:off x="2584424" y="1268760"/>
            <a:ext cx="4005239" cy="3960440"/>
            <a:chOff x="6502792" y="4396872"/>
            <a:chExt cx="2373511" cy="2373511"/>
          </a:xfrm>
        </p:grpSpPr>
        <p:sp>
          <p:nvSpPr>
            <p:cNvPr id="10" name="Прямоугольник 9"/>
            <p:cNvSpPr/>
            <p:nvPr/>
          </p:nvSpPr>
          <p:spPr>
            <a:xfrm>
              <a:off x="6862880" y="4708023"/>
              <a:ext cx="1597552" cy="1529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 name="Picture 2"/>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02792" y="4396872"/>
              <a:ext cx="2373511" cy="2373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4" name="я прич.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11560" y="548680"/>
            <a:ext cx="609600" cy="609600"/>
          </a:xfrm>
          <a:prstGeom prst="rect">
            <a:avLst/>
          </a:prstGeom>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51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fotoshops.org/uploads/taginator/Jan-2013/skachat-besplatno-krasivye-ramki-dlya-prezentacij.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917408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29718" y="836712"/>
            <a:ext cx="4700587" cy="444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907704" y="980728"/>
            <a:ext cx="5544616" cy="1368152"/>
          </a:xfrm>
          <a:prstGeom prst="rect">
            <a:avLst/>
          </a:prstGeom>
          <a:noFill/>
        </p:spPr>
        <p:txBody>
          <a:bodyPr wrap="square" rtlCol="0">
            <a:prstTxWarp prst="textArchUp">
              <a:avLst>
                <a:gd name="adj" fmla="val 10841585"/>
              </a:avLst>
            </a:prstTxWarp>
            <a:spAutoFit/>
          </a:bodyPr>
          <a:lstStyle/>
          <a:p>
            <a:r>
              <a:rPr lang="ru-RU" sz="13800" dirty="0" smtClean="0">
                <a:latin typeface="Propisi" panose="02000508030000020003" pitchFamily="2" charset="0"/>
              </a:rPr>
              <a:t>причастие</a:t>
            </a:r>
            <a:endParaRPr lang="ru-RU" sz="13800" dirty="0">
              <a:latin typeface="Propisi" panose="02000508030000020003" pitchFamily="2" charset="0"/>
            </a:endParaRPr>
          </a:p>
        </p:txBody>
      </p:sp>
      <p:pic>
        <p:nvPicPr>
          <p:cNvPr id="4" name="спасибо ребята.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11560" y="531912"/>
            <a:ext cx="609600" cy="609600"/>
          </a:xfrm>
          <a:prstGeom prst="rect">
            <a:avLst/>
          </a:prstGeom>
        </p:spPr>
      </p:pic>
    </p:spTree>
    <p:extLst>
      <p:ext uri="{BB962C8B-B14F-4D97-AF65-F5344CB8AC3E}">
        <p14:creationId xmlns:p14="http://schemas.microsoft.com/office/powerpoint/2010/main" val="1071158382"/>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71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fotoshops.org/uploads/taginator/Jan-2013/skachat-besplatno-krasivye-ramki-dlya-prezentacij.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74088"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907704" y="980728"/>
            <a:ext cx="5544616" cy="1368152"/>
          </a:xfrm>
          <a:prstGeom prst="rect">
            <a:avLst/>
          </a:prstGeom>
          <a:noFill/>
        </p:spPr>
        <p:txBody>
          <a:bodyPr wrap="square" rtlCol="0">
            <a:prstTxWarp prst="textArchUp">
              <a:avLst>
                <a:gd name="adj" fmla="val 10841585"/>
              </a:avLst>
            </a:prstTxWarp>
            <a:spAutoFit/>
          </a:bodyPr>
          <a:lstStyle/>
          <a:p>
            <a:r>
              <a:rPr lang="ru-RU" sz="13800" dirty="0" smtClean="0">
                <a:latin typeface="Propisi" panose="02000508030000020003" pitchFamily="2" charset="0"/>
              </a:rPr>
              <a:t>причастие</a:t>
            </a:r>
            <a:endParaRPr lang="ru-RU" sz="13800" dirty="0">
              <a:latin typeface="Propisi" panose="02000508030000020003" pitchFamily="2" charset="0"/>
            </a:endParaRPr>
          </a:p>
        </p:txBody>
      </p:sp>
      <p:pic>
        <p:nvPicPr>
          <p:cNvPr id="12" name="Picture 2"/>
          <p:cNvPicPr>
            <a:picLocks noChangeAspect="1" noChangeArrowheads="1"/>
          </p:cNvPicPr>
          <p:nvPr/>
        </p:nvPicPr>
        <p:blipFill rotWithShape="1">
          <a:blip r:embed="rId4">
            <a:clrChange>
              <a:clrFrom>
                <a:srgbClr val="FEFEFE"/>
              </a:clrFrom>
              <a:clrTo>
                <a:srgbClr val="FEFEFE">
                  <a:alpha val="0"/>
                </a:srgbClr>
              </a:clrTo>
            </a:clrChange>
            <a:extLst>
              <a:ext uri="{28A0092B-C50C-407E-A947-70E740481C1C}">
                <a14:useLocalDpi xmlns:a14="http://schemas.microsoft.com/office/drawing/2010/main" val="0"/>
              </a:ext>
            </a:extLst>
          </a:blip>
          <a:srcRect b="4154"/>
          <a:stretch/>
        </p:blipFill>
        <p:spPr bwMode="auto">
          <a:xfrm>
            <a:off x="2339752" y="1261900"/>
            <a:ext cx="4111074" cy="41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7990280"/>
      </p:ext>
    </p:extLst>
  </p:cSld>
  <p:clrMapOvr>
    <a:masterClrMapping/>
  </p:clrMapOvr>
  <p:transition spd="slow">
    <p:blinds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fotoshops.org/uploads/taginator/Jan-2013/skachat-besplatno-krasivye-ramki-dlya-prezentacij.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74088"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11560" y="620688"/>
            <a:ext cx="7776864" cy="1384995"/>
          </a:xfrm>
          <a:prstGeom prst="rect">
            <a:avLst/>
          </a:prstGeom>
          <a:noFill/>
        </p:spPr>
        <p:txBody>
          <a:bodyPr wrap="square" rtlCol="0">
            <a:spAutoFit/>
          </a:bodyPr>
          <a:lstStyle/>
          <a:p>
            <a:pPr indent="355600"/>
            <a:r>
              <a:rPr lang="ru-RU" sz="2800" b="1" dirty="0">
                <a:latin typeface="Georgia" panose="02040502050405020303" pitchFamily="18" charset="0"/>
              </a:rPr>
              <a:t>Мы сидим </a:t>
            </a:r>
            <a:r>
              <a:rPr lang="ru-RU" sz="2800" b="1" dirty="0" smtClean="0">
                <a:latin typeface="Georgia" panose="02040502050405020303" pitchFamily="18" charset="0"/>
              </a:rPr>
              <a:t>около стены, которая</a:t>
            </a:r>
            <a:r>
              <a:rPr lang="ru-RU" sz="2800" b="1" dirty="0">
                <a:latin typeface="Georgia" panose="02040502050405020303" pitchFamily="18" charset="0"/>
              </a:rPr>
              <a:t> </a:t>
            </a:r>
            <a:r>
              <a:rPr lang="ru-RU" sz="2800" b="1" dirty="0" smtClean="0">
                <a:latin typeface="Georgia" panose="02040502050405020303" pitchFamily="18" charset="0"/>
              </a:rPr>
              <a:t>сплошь</a:t>
            </a:r>
            <a:r>
              <a:rPr lang="ru-RU" sz="2800" b="1" dirty="0">
                <a:latin typeface="Georgia" panose="02040502050405020303" pitchFamily="18" charset="0"/>
              </a:rPr>
              <a:t> </a:t>
            </a:r>
            <a:r>
              <a:rPr lang="ru-RU" sz="2800" b="1" dirty="0" smtClean="0">
                <a:latin typeface="Georgia" panose="02040502050405020303" pitchFamily="18" charset="0"/>
              </a:rPr>
              <a:t>увешана шкурами, которые потемнели</a:t>
            </a:r>
            <a:r>
              <a:rPr lang="ru-RU" sz="2800" b="1" dirty="0">
                <a:latin typeface="Georgia" panose="02040502050405020303" pitchFamily="18" charset="0"/>
              </a:rPr>
              <a:t>.</a:t>
            </a:r>
          </a:p>
        </p:txBody>
      </p:sp>
      <p:sp>
        <p:nvSpPr>
          <p:cNvPr id="6" name="TextBox 5"/>
          <p:cNvSpPr txBox="1"/>
          <p:nvPr/>
        </p:nvSpPr>
        <p:spPr>
          <a:xfrm>
            <a:off x="621314" y="2276872"/>
            <a:ext cx="7632848" cy="954107"/>
          </a:xfrm>
          <a:prstGeom prst="rect">
            <a:avLst/>
          </a:prstGeom>
          <a:noFill/>
        </p:spPr>
        <p:txBody>
          <a:bodyPr wrap="square" rtlCol="0">
            <a:spAutoFit/>
          </a:bodyPr>
          <a:lstStyle/>
          <a:p>
            <a:r>
              <a:rPr lang="ru-RU" sz="2800" dirty="0">
                <a:latin typeface="Georgia" panose="02040502050405020303" pitchFamily="18" charset="0"/>
              </a:rPr>
              <a:t>Мы сидим </a:t>
            </a:r>
            <a:r>
              <a:rPr lang="ru-RU" sz="2800" dirty="0" smtClean="0">
                <a:latin typeface="Georgia" panose="02040502050405020303" pitchFamily="18" charset="0"/>
              </a:rPr>
              <a:t>около стены, сплошь увешанной шкурами, которые потемнели</a:t>
            </a:r>
            <a:r>
              <a:rPr lang="ru-RU" sz="2800" dirty="0">
                <a:latin typeface="Georgia" panose="02040502050405020303" pitchFamily="18" charset="0"/>
              </a:rPr>
              <a:t>.</a:t>
            </a:r>
          </a:p>
        </p:txBody>
      </p:sp>
      <p:sp>
        <p:nvSpPr>
          <p:cNvPr id="7" name="TextBox 6"/>
          <p:cNvSpPr txBox="1"/>
          <p:nvPr/>
        </p:nvSpPr>
        <p:spPr>
          <a:xfrm>
            <a:off x="647305" y="3573016"/>
            <a:ext cx="7632848" cy="954107"/>
          </a:xfrm>
          <a:prstGeom prst="rect">
            <a:avLst/>
          </a:prstGeom>
          <a:noFill/>
        </p:spPr>
        <p:txBody>
          <a:bodyPr wrap="square" rtlCol="0">
            <a:spAutoFit/>
          </a:bodyPr>
          <a:lstStyle/>
          <a:p>
            <a:r>
              <a:rPr lang="ru-RU" sz="2800" dirty="0">
                <a:latin typeface="Georgia" panose="02040502050405020303" pitchFamily="18" charset="0"/>
              </a:rPr>
              <a:t>Мы сидим </a:t>
            </a:r>
            <a:r>
              <a:rPr lang="ru-RU" sz="2800" dirty="0" smtClean="0">
                <a:latin typeface="Georgia" panose="02040502050405020303" pitchFamily="18" charset="0"/>
              </a:rPr>
              <a:t>около стены, которая</a:t>
            </a:r>
            <a:r>
              <a:rPr lang="ru-RU" sz="2800" dirty="0">
                <a:latin typeface="Georgia" panose="02040502050405020303" pitchFamily="18" charset="0"/>
              </a:rPr>
              <a:t> </a:t>
            </a:r>
            <a:r>
              <a:rPr lang="ru-RU" sz="2800" dirty="0" smtClean="0">
                <a:latin typeface="Georgia" panose="02040502050405020303" pitchFamily="18" charset="0"/>
              </a:rPr>
              <a:t>сплошь</a:t>
            </a:r>
            <a:r>
              <a:rPr lang="ru-RU" sz="2800" dirty="0">
                <a:latin typeface="Georgia" panose="02040502050405020303" pitchFamily="18" charset="0"/>
              </a:rPr>
              <a:t> </a:t>
            </a:r>
            <a:r>
              <a:rPr lang="ru-RU" sz="2800" dirty="0" smtClean="0">
                <a:latin typeface="Georgia" panose="02040502050405020303" pitchFamily="18" charset="0"/>
              </a:rPr>
              <a:t>увешана потемневшими шкурами.</a:t>
            </a:r>
            <a:endParaRPr lang="ru-RU" sz="2800" dirty="0">
              <a:latin typeface="Georgia" panose="02040502050405020303" pitchFamily="18" charset="0"/>
            </a:endParaRPr>
          </a:p>
        </p:txBody>
      </p:sp>
    </p:spTree>
    <p:extLst>
      <p:ext uri="{BB962C8B-B14F-4D97-AF65-F5344CB8AC3E}">
        <p14:creationId xmlns:p14="http://schemas.microsoft.com/office/powerpoint/2010/main" val="2481353156"/>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fotoshops.org/uploads/taginator/Jan-2013/skachat-besplatno-krasivye-ramki-dlya-prezentacij.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74088"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11560" y="620688"/>
            <a:ext cx="7776864" cy="1384995"/>
          </a:xfrm>
          <a:prstGeom prst="rect">
            <a:avLst/>
          </a:prstGeom>
          <a:noFill/>
        </p:spPr>
        <p:txBody>
          <a:bodyPr wrap="square" rtlCol="0">
            <a:spAutoFit/>
          </a:bodyPr>
          <a:lstStyle/>
          <a:p>
            <a:pPr indent="355600"/>
            <a:r>
              <a:rPr lang="ru-RU" sz="2800" b="1" dirty="0">
                <a:latin typeface="Georgia" panose="02040502050405020303" pitchFamily="18" charset="0"/>
              </a:rPr>
              <a:t>Через окна, которые оттаяли, проходит свет, который заполнил пространство.</a:t>
            </a:r>
          </a:p>
        </p:txBody>
      </p:sp>
      <p:sp>
        <p:nvSpPr>
          <p:cNvPr id="6" name="TextBox 5"/>
          <p:cNvSpPr txBox="1"/>
          <p:nvPr/>
        </p:nvSpPr>
        <p:spPr>
          <a:xfrm>
            <a:off x="621314" y="2276872"/>
            <a:ext cx="7632848" cy="954107"/>
          </a:xfrm>
          <a:prstGeom prst="rect">
            <a:avLst/>
          </a:prstGeom>
          <a:noFill/>
        </p:spPr>
        <p:txBody>
          <a:bodyPr wrap="square" rtlCol="0">
            <a:spAutoFit/>
          </a:bodyPr>
          <a:lstStyle/>
          <a:p>
            <a:r>
              <a:rPr lang="ru-RU" sz="2800" dirty="0">
                <a:latin typeface="Georgia" panose="02040502050405020303" pitchFamily="18" charset="0"/>
              </a:rPr>
              <a:t>Через </a:t>
            </a:r>
            <a:r>
              <a:rPr lang="ru-RU" sz="2800" dirty="0" smtClean="0">
                <a:latin typeface="Georgia" panose="02040502050405020303" pitchFamily="18" charset="0"/>
              </a:rPr>
              <a:t>оттаявшие окна проходит </a:t>
            </a:r>
            <a:r>
              <a:rPr lang="ru-RU" sz="2800" dirty="0">
                <a:latin typeface="Georgia" panose="02040502050405020303" pitchFamily="18" charset="0"/>
              </a:rPr>
              <a:t>свет, который заполнил пространство.</a:t>
            </a:r>
          </a:p>
        </p:txBody>
      </p:sp>
      <p:sp>
        <p:nvSpPr>
          <p:cNvPr id="7" name="TextBox 6"/>
          <p:cNvSpPr txBox="1"/>
          <p:nvPr/>
        </p:nvSpPr>
        <p:spPr>
          <a:xfrm>
            <a:off x="647305" y="3573016"/>
            <a:ext cx="7632848" cy="954107"/>
          </a:xfrm>
          <a:prstGeom prst="rect">
            <a:avLst/>
          </a:prstGeom>
          <a:noFill/>
        </p:spPr>
        <p:txBody>
          <a:bodyPr wrap="square" rtlCol="0">
            <a:spAutoFit/>
          </a:bodyPr>
          <a:lstStyle/>
          <a:p>
            <a:r>
              <a:rPr lang="ru-RU" sz="2800" dirty="0">
                <a:latin typeface="Georgia" panose="02040502050405020303" pitchFamily="18" charset="0"/>
              </a:rPr>
              <a:t>Через окна, которые оттаяли, проходит свет, </a:t>
            </a:r>
            <a:r>
              <a:rPr lang="ru-RU" sz="2800" dirty="0" smtClean="0">
                <a:latin typeface="Georgia" panose="02040502050405020303" pitchFamily="18" charset="0"/>
              </a:rPr>
              <a:t>заполнивший </a:t>
            </a:r>
            <a:r>
              <a:rPr lang="ru-RU" sz="2800" dirty="0">
                <a:latin typeface="Georgia" panose="02040502050405020303" pitchFamily="18" charset="0"/>
              </a:rPr>
              <a:t>пространство.</a:t>
            </a:r>
          </a:p>
        </p:txBody>
      </p:sp>
    </p:spTree>
    <p:extLst>
      <p:ext uri="{BB962C8B-B14F-4D97-AF65-F5344CB8AC3E}">
        <p14:creationId xmlns:p14="http://schemas.microsoft.com/office/powerpoint/2010/main" val="1377141975"/>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fotoshops.org/uploads/taginator/Jan-2013/skachat-besplatno-krasivye-ramki-dlya-prezentacij.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74088"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11560" y="476672"/>
            <a:ext cx="7776864" cy="1815882"/>
          </a:xfrm>
          <a:prstGeom prst="rect">
            <a:avLst/>
          </a:prstGeom>
          <a:noFill/>
        </p:spPr>
        <p:txBody>
          <a:bodyPr wrap="square" rtlCol="0">
            <a:spAutoFit/>
          </a:bodyPr>
          <a:lstStyle/>
          <a:p>
            <a:pPr indent="355600"/>
            <a:r>
              <a:rPr lang="ru-RU" sz="2800" b="1" dirty="0">
                <a:latin typeface="Georgia" panose="02040502050405020303" pitchFamily="18" charset="0"/>
              </a:rPr>
              <a:t>Угрюмые тучи, которые все ниже спускались над землей, неохотно пропускали </a:t>
            </a:r>
            <a:r>
              <a:rPr lang="ru-RU" sz="2800" b="1" dirty="0" smtClean="0">
                <a:latin typeface="Georgia" panose="02040502050405020303" pitchFamily="18" charset="0"/>
              </a:rPr>
              <a:t>лучи </a:t>
            </a:r>
            <a:r>
              <a:rPr lang="ru-RU" sz="2800" b="1" dirty="0">
                <a:latin typeface="Georgia" panose="02040502050405020303" pitchFamily="18" charset="0"/>
              </a:rPr>
              <a:t>солнца, которые неярко освещали холодную зиму. </a:t>
            </a:r>
          </a:p>
        </p:txBody>
      </p:sp>
      <p:sp>
        <p:nvSpPr>
          <p:cNvPr id="6" name="TextBox 5"/>
          <p:cNvSpPr txBox="1"/>
          <p:nvPr/>
        </p:nvSpPr>
        <p:spPr>
          <a:xfrm>
            <a:off x="621314" y="2276872"/>
            <a:ext cx="7632848" cy="1200329"/>
          </a:xfrm>
          <a:prstGeom prst="rect">
            <a:avLst/>
          </a:prstGeom>
          <a:noFill/>
        </p:spPr>
        <p:txBody>
          <a:bodyPr wrap="square" rtlCol="0">
            <a:spAutoFit/>
          </a:bodyPr>
          <a:lstStyle/>
          <a:p>
            <a:r>
              <a:rPr lang="ru-RU" sz="2400" dirty="0">
                <a:latin typeface="Georgia" panose="02040502050405020303" pitchFamily="18" charset="0"/>
              </a:rPr>
              <a:t>Угрюмые </a:t>
            </a:r>
            <a:r>
              <a:rPr lang="ru-RU" sz="2400" dirty="0" smtClean="0">
                <a:latin typeface="Georgia" panose="02040502050405020303" pitchFamily="18" charset="0"/>
              </a:rPr>
              <a:t>тучи, все </a:t>
            </a:r>
            <a:r>
              <a:rPr lang="ru-RU" sz="2400" dirty="0">
                <a:latin typeface="Georgia" panose="02040502050405020303" pitchFamily="18" charset="0"/>
              </a:rPr>
              <a:t>ниже </a:t>
            </a:r>
            <a:r>
              <a:rPr lang="ru-RU" sz="2400" dirty="0" smtClean="0">
                <a:latin typeface="Georgia" panose="02040502050405020303" pitchFamily="18" charset="0"/>
              </a:rPr>
              <a:t>спускавшиеся </a:t>
            </a:r>
            <a:r>
              <a:rPr lang="ru-RU" sz="2400" dirty="0">
                <a:latin typeface="Georgia" panose="02040502050405020303" pitchFamily="18" charset="0"/>
              </a:rPr>
              <a:t>над землей, неохотно пропускали </a:t>
            </a:r>
            <a:r>
              <a:rPr lang="ru-RU" sz="2400" dirty="0" smtClean="0">
                <a:latin typeface="Georgia" panose="02040502050405020303" pitchFamily="18" charset="0"/>
              </a:rPr>
              <a:t>лучи </a:t>
            </a:r>
            <a:r>
              <a:rPr lang="ru-RU" sz="2400" dirty="0">
                <a:latin typeface="Georgia" panose="02040502050405020303" pitchFamily="18" charset="0"/>
              </a:rPr>
              <a:t>солнца, которые неярко освещали холодную зиму. </a:t>
            </a:r>
          </a:p>
        </p:txBody>
      </p:sp>
      <p:sp>
        <p:nvSpPr>
          <p:cNvPr id="7" name="TextBox 6"/>
          <p:cNvSpPr txBox="1"/>
          <p:nvPr/>
        </p:nvSpPr>
        <p:spPr>
          <a:xfrm>
            <a:off x="647305" y="3573016"/>
            <a:ext cx="7632848" cy="1200329"/>
          </a:xfrm>
          <a:prstGeom prst="rect">
            <a:avLst/>
          </a:prstGeom>
          <a:noFill/>
        </p:spPr>
        <p:txBody>
          <a:bodyPr wrap="square" rtlCol="0">
            <a:spAutoFit/>
          </a:bodyPr>
          <a:lstStyle/>
          <a:p>
            <a:r>
              <a:rPr lang="ru-RU" sz="2400" dirty="0">
                <a:latin typeface="Georgia" panose="02040502050405020303" pitchFamily="18" charset="0"/>
              </a:rPr>
              <a:t>Угрюмые тучи, которые все ниже спускались над землей, неохотно пропускали </a:t>
            </a:r>
            <a:r>
              <a:rPr lang="ru-RU" sz="2400" dirty="0" smtClean="0">
                <a:latin typeface="Georgia" panose="02040502050405020303" pitchFamily="18" charset="0"/>
              </a:rPr>
              <a:t>лучи </a:t>
            </a:r>
            <a:r>
              <a:rPr lang="ru-RU" sz="2400" dirty="0">
                <a:latin typeface="Georgia" panose="02040502050405020303" pitchFamily="18" charset="0"/>
              </a:rPr>
              <a:t>солнца</a:t>
            </a:r>
            <a:r>
              <a:rPr lang="ru-RU" sz="2400" dirty="0" smtClean="0">
                <a:latin typeface="Georgia" panose="02040502050405020303" pitchFamily="18" charset="0"/>
              </a:rPr>
              <a:t>, </a:t>
            </a:r>
            <a:r>
              <a:rPr lang="ru-RU" sz="2400" dirty="0">
                <a:latin typeface="Georgia" panose="02040502050405020303" pitchFamily="18" charset="0"/>
              </a:rPr>
              <a:t>неярко </a:t>
            </a:r>
            <a:r>
              <a:rPr lang="ru-RU" sz="2400" dirty="0" smtClean="0">
                <a:latin typeface="Georgia" panose="02040502050405020303" pitchFamily="18" charset="0"/>
              </a:rPr>
              <a:t>освещавшие </a:t>
            </a:r>
            <a:r>
              <a:rPr lang="ru-RU" sz="2400" dirty="0">
                <a:latin typeface="Georgia" panose="02040502050405020303" pitchFamily="18" charset="0"/>
              </a:rPr>
              <a:t>холодную зиму. </a:t>
            </a:r>
          </a:p>
        </p:txBody>
      </p:sp>
    </p:spTree>
    <p:extLst>
      <p:ext uri="{BB962C8B-B14F-4D97-AF65-F5344CB8AC3E}">
        <p14:creationId xmlns:p14="http://schemas.microsoft.com/office/powerpoint/2010/main" val="382117440"/>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Волна">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2.xml><?xml version="1.0" encoding="utf-8"?>
<a:themeOverride xmlns:a="http://schemas.openxmlformats.org/drawingml/2006/main">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Waveform</Template>
  <TotalTime>2522</TotalTime>
  <Words>853</Words>
  <Application>Microsoft Office PowerPoint</Application>
  <PresentationFormat>Экран (4:3)</PresentationFormat>
  <Paragraphs>105</Paragraphs>
  <Slides>15</Slides>
  <Notes>15</Notes>
  <HiddenSlides>0</HiddenSlides>
  <MMClips>5</MMClips>
  <ScaleCrop>false</ScaleCrop>
  <HeadingPairs>
    <vt:vector size="4" baseType="variant">
      <vt:variant>
        <vt:lpstr>Тема</vt:lpstr>
      </vt:variant>
      <vt:variant>
        <vt:i4>2</vt:i4>
      </vt:variant>
      <vt:variant>
        <vt:lpstr>Заголовки слайдов</vt:lpstr>
      </vt:variant>
      <vt:variant>
        <vt:i4>15</vt:i4>
      </vt:variant>
    </vt:vector>
  </HeadingPairs>
  <TitlesOfParts>
    <vt:vector size="17" baseType="lpstr">
      <vt:lpstr>Поток</vt:lpstr>
      <vt:lpstr>Волна</vt:lpstr>
      <vt:lpstr>Пятнадцатое января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Оля</dc:creator>
  <cp:lastModifiedBy>Оля</cp:lastModifiedBy>
  <cp:revision>53</cp:revision>
  <dcterms:created xsi:type="dcterms:W3CDTF">2014-12-11T09:02:47Z</dcterms:created>
  <dcterms:modified xsi:type="dcterms:W3CDTF">2015-01-15T04:34:20Z</dcterms:modified>
</cp:coreProperties>
</file>