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538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771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409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661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0349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425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80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528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54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127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2352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2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Глинка Елизавета Петровна</a:t>
            </a:r>
            <a:b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(Доктор Лиза)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4E912C67-680F-407A-9EDB-C9E75B7A08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431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9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88639"/>
            <a:ext cx="7416824" cy="230832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Начиная с 2015 года, во время войны в Сирии Елизавета Глинка неоднократно посещала территорию страны с гуманитарными миссиями — занималась доставкой и распределением лекарств, организацией оказания медицинской помощи гражданскому населению Сирии.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636912"/>
            <a:ext cx="6344209" cy="4074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7602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90" y="3573016"/>
            <a:ext cx="4992758" cy="3416320"/>
          </a:xfrm>
          <a:prstGeom prst="rect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2012 году она награждена орденом «Дружбы», в 2014 - медалью «Спешите делать добро», в 2015 - знаком отличия «За благодеяние», в 2016 - государственной премией Российской Федерации за достижения в области правозащитной деятельности.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2783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1000"/>
                    </a14:imgEffect>
                    <a14:imgEffect>
                      <a14:brightnessContrast bright="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16632"/>
            <a:ext cx="43204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Schoolbook" panose="02040604050505020304" pitchFamily="18" charset="0"/>
              </a:rPr>
              <a:t>25 декабря 2016 года Глинка погибла в катастрофе Ту-154 под Сочи.</a:t>
            </a:r>
          </a:p>
          <a:p>
            <a:endParaRPr lang="ru-RU" sz="28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endParaRPr lang="ru-RU" sz="28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endParaRPr lang="ru-RU" sz="28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endParaRPr lang="ru-RU" sz="28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r>
              <a:rPr lang="ru-RU" sz="28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Schoolbook" panose="02040604050505020304" pitchFamily="18" charset="0"/>
              </a:rPr>
              <a:t>Она сопровождала в Сирию партию лекарств для университетского госпиталя в Латакии</a:t>
            </a: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Schoolbook" panose="020406040505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8820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635896" y="160336"/>
            <a:ext cx="5508104" cy="2692599"/>
          </a:xfr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Елизавета Глинка - российский общественный деятель и правозащитник. По образованию врач-реаниматолог, исполнительный директор Международной общественной организации «Справедливая помощь». </a:t>
            </a:r>
          </a:p>
        </p:txBody>
      </p:sp>
      <p:sp>
        <p:nvSpPr>
          <p:cNvPr id="7" name="AutoShape 2" descr="Елизавета Глинка в 2016 год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AutoShape 4" descr="Елизавета Глинка в 2016 году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AutoShape 6" descr="Елизавета Глинка в 2016 году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398" y="3861047"/>
            <a:ext cx="4968552" cy="2996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AutoShape 8" descr="http://gbusc44.mos.ru/upload/medialibrary/8a3/dl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37"/>
            <a:ext cx="3547293" cy="2659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1" y="2852936"/>
            <a:ext cx="4139952" cy="31700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/>
              <a:t>Елизавета родилась в Москве.  В 1986 году окончила 2-й Московский государственный медицинский институт по специальности детский реаниматолог-анестезиолог. В 1991 году получила второе медицинское образование по специальности «паллиативная медицина».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54069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97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000" contras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53000" r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88640"/>
            <a:ext cx="4834880" cy="3096047"/>
          </a:xfrm>
          <a:solidFill>
            <a:schemeClr val="accent5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Елизавета Петровна Глинка участвовала в работе Первого Московского Хосписа.</a:t>
            </a:r>
            <a:b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Доктор Лиза в 1999 г. основала в Киеве первый на Украине бесплатный хоспис.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384" y="0"/>
            <a:ext cx="3810000" cy="2524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27" y="3068960"/>
            <a:ext cx="4249573" cy="2847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573016"/>
            <a:ext cx="4470648" cy="32188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27160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9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843" y="0"/>
            <a:ext cx="5877542" cy="270892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i="1" dirty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 Antiqua" panose="02040602050305030304" pitchFamily="18" charset="0"/>
              </a:rPr>
              <a:t>В июле 2007 года доктор Лиза основала благотворительный фонд «Справедливая помощь» , где оказывали помощью малообеспеченным больным и бездомным.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081" y="116632"/>
            <a:ext cx="2771800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71797"/>
            <a:ext cx="3306614" cy="1986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5" y="2626770"/>
            <a:ext cx="6210066" cy="39705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8199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0" y="3573015"/>
            <a:ext cx="5311149" cy="3137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4444672"/>
            <a:ext cx="3818816" cy="2265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5363886" cy="3298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364089" y="43467"/>
            <a:ext cx="3779912" cy="4401205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 Antiqua" panose="02040602050305030304" pitchFamily="18" charset="0"/>
              </a:rPr>
              <a:t>    </a:t>
            </a:r>
            <a:r>
              <a:rPr lang="ru-RU" sz="2800" b="1" i="1" dirty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 Antiqua" panose="02040602050305030304" pitchFamily="18" charset="0"/>
              </a:rPr>
              <a:t>Волонтеры фонда выезжали на Павелецкий вокзал в Москве, где раздавали бездомным еду, одежду и лекарства, а также оказывали им медицинскую помощь</a:t>
            </a:r>
            <a:r>
              <a:rPr lang="ru-RU" sz="2400" b="1" i="1" dirty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 Antiqua" panose="02040602050305030304" pitchFamily="18" charset="0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43943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8534" y="2996952"/>
            <a:ext cx="4354218" cy="2893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9343" y="26098"/>
            <a:ext cx="7586872" cy="2862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2010 году Елизавета Глинка осуществляла от своего имени сбор материальной помощи в пользу пострадавших от лесных пожаров.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789040"/>
            <a:ext cx="4398641" cy="2818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28302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23" y="764704"/>
            <a:ext cx="5604898" cy="267765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DFKai-SB" panose="03000509000000000000" pitchFamily="65" charset="-120"/>
              </a:rPr>
              <a:t>      Зимой 2010-2011 года для замерзающих людей фонд, основанный Глинкой, занимался организацией пунктов для обогрева бездомных и собрал десятки килограммов гуманитарной помощи.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128" y="3916262"/>
            <a:ext cx="2794013" cy="2564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705" y="3895235"/>
            <a:ext cx="4343934" cy="24415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88640"/>
            <a:ext cx="2950592" cy="28114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3735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27784" y="116632"/>
            <a:ext cx="6408712" cy="353943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 2012 году доктором Лизой и её организацией был организован сбор вещей для пострадавших от наводнения в Крымске. Кроме того, она участвовала в сборе средств для жертв наводнения, было собрано более 16 млн рублей.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60648"/>
            <a:ext cx="2359641" cy="3536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667624"/>
            <a:ext cx="5256584" cy="30880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38888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1" y="1"/>
            <a:ext cx="5976664" cy="267765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Доктор Лиза оказывала гуманитарную помощь на Востоке Украины. Она помогла вывезти сотни ребятишек, нуждающихся в лечении в столичных клиниках.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13" y="1"/>
            <a:ext cx="2715005" cy="1915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0396" y="2619792"/>
            <a:ext cx="3686099" cy="2371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14" y="1915349"/>
            <a:ext cx="3075045" cy="20266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13" y="3991610"/>
            <a:ext cx="3851920" cy="2768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822342"/>
            <a:ext cx="2996952" cy="19813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084822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354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Book Antiqua</vt:lpstr>
      <vt:lpstr>Bookman Old Style</vt:lpstr>
      <vt:lpstr>Calibri</vt:lpstr>
      <vt:lpstr>Cambria Math</vt:lpstr>
      <vt:lpstr>Century Schoolbook</vt:lpstr>
      <vt:lpstr>Comic Sans MS</vt:lpstr>
      <vt:lpstr>DFKai-SB</vt:lpstr>
      <vt:lpstr>Тема Office</vt:lpstr>
      <vt:lpstr>Глинка Елизавета Петровна (Доктор Лиза)</vt:lpstr>
      <vt:lpstr> Елизавета Глинка - российский общественный деятель и правозащитник. По образованию врач-реаниматолог, исполнительный директор Международной общественной организации «Справедливая помощь». </vt:lpstr>
      <vt:lpstr> Елизавета Петровна Глинка участвовала в работе Первого Московского Хосписа. Доктор Лиза в 1999 г. основала в Киеве первый на Украине бесплатный хоспис.</vt:lpstr>
      <vt:lpstr>В июле 2007 года доктор Лиза основала благотворительный фонд «Справедливая помощь» , где оказывали помощью малообеспеченным больным и бездомным.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Lenovo</cp:lastModifiedBy>
  <cp:revision>25</cp:revision>
  <dcterms:created xsi:type="dcterms:W3CDTF">2017-09-17T11:11:09Z</dcterms:created>
  <dcterms:modified xsi:type="dcterms:W3CDTF">2024-12-02T17:37:54Z</dcterms:modified>
</cp:coreProperties>
</file>