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6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95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44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C5A5C61E-6177-4283-8AB4-935E15429998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F8CB-72E9-4665-B1A3-1A116640274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81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5C61E-6177-4283-8AB4-935E15429998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F8CB-72E9-4665-B1A3-1A1166402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28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5C61E-6177-4283-8AB4-935E15429998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F8CB-72E9-4665-B1A3-1A116640274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0848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5C61E-6177-4283-8AB4-935E15429998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F8CB-72E9-4665-B1A3-1A1166402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867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5C61E-6177-4283-8AB4-935E15429998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F8CB-72E9-4665-B1A3-1A116640274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8695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5C61E-6177-4283-8AB4-935E15429998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F8CB-72E9-4665-B1A3-1A1166402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039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5C61E-6177-4283-8AB4-935E15429998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F8CB-72E9-4665-B1A3-1A1166402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738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5C61E-6177-4283-8AB4-935E15429998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F8CB-72E9-4665-B1A3-1A1166402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070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5C61E-6177-4283-8AB4-935E15429998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F8CB-72E9-4665-B1A3-1A1166402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853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5C61E-6177-4283-8AB4-935E15429998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F8CB-72E9-4665-B1A3-1A1166402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274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5C61E-6177-4283-8AB4-935E15429998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F8CB-72E9-4665-B1A3-1A116640274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0277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5A5C61E-6177-4283-8AB4-935E15429998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56AF8CB-72E9-4665-B1A3-1A116640274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3729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3" Type="http://schemas.openxmlformats.org/officeDocument/2006/relationships/image" Target="../media/image55.jpg"/><Relationship Id="rId7" Type="http://schemas.openxmlformats.org/officeDocument/2006/relationships/image" Target="../media/image59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g"/><Relationship Id="rId3" Type="http://schemas.openxmlformats.org/officeDocument/2006/relationships/image" Target="../media/image62.jpg"/><Relationship Id="rId7" Type="http://schemas.openxmlformats.org/officeDocument/2006/relationships/image" Target="../media/image66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логика?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МОБУ СОШ №77 </a:t>
            </a:r>
          </a:p>
          <a:p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Колмыкова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 К.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03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99" b="30769"/>
          <a:stretch/>
        </p:blipFill>
        <p:spPr>
          <a:xfrm rot="21029872">
            <a:off x="368660" y="1582496"/>
            <a:ext cx="3248526" cy="3012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5" b="21753"/>
          <a:stretch/>
        </p:blipFill>
        <p:spPr>
          <a:xfrm>
            <a:off x="3458308" y="140676"/>
            <a:ext cx="4418227" cy="654147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43" b="34444"/>
          <a:stretch/>
        </p:blipFill>
        <p:spPr>
          <a:xfrm rot="814207">
            <a:off x="7979197" y="748386"/>
            <a:ext cx="3967164" cy="3836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296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4" b="30382"/>
          <a:stretch/>
        </p:blipFill>
        <p:spPr>
          <a:xfrm>
            <a:off x="7842739" y="242937"/>
            <a:ext cx="3974123" cy="497383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51" b="25081"/>
          <a:stretch/>
        </p:blipFill>
        <p:spPr>
          <a:xfrm rot="21158244">
            <a:off x="666523" y="501495"/>
            <a:ext cx="4136284" cy="48959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8" b="41368"/>
          <a:stretch/>
        </p:blipFill>
        <p:spPr>
          <a:xfrm>
            <a:off x="3997569" y="4056247"/>
            <a:ext cx="3845170" cy="256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46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5" b="30657"/>
          <a:stretch/>
        </p:blipFill>
        <p:spPr>
          <a:xfrm>
            <a:off x="164123" y="187569"/>
            <a:ext cx="4935415" cy="647113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43" t="34017" b="39487"/>
          <a:stretch/>
        </p:blipFill>
        <p:spPr>
          <a:xfrm>
            <a:off x="5205046" y="1627632"/>
            <a:ext cx="3641715" cy="31553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1" b="17607"/>
          <a:stretch/>
        </p:blipFill>
        <p:spPr>
          <a:xfrm>
            <a:off x="9184414" y="994586"/>
            <a:ext cx="2777525" cy="462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63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89" b="29060"/>
          <a:stretch/>
        </p:blipFill>
        <p:spPr>
          <a:xfrm rot="21234264">
            <a:off x="391543" y="910044"/>
            <a:ext cx="3940521" cy="39390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98" b="28938"/>
          <a:stretch/>
        </p:blipFill>
        <p:spPr>
          <a:xfrm rot="400644">
            <a:off x="8010746" y="1050594"/>
            <a:ext cx="3845984" cy="3861885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4" b="22666"/>
          <a:stretch/>
        </p:blipFill>
        <p:spPr>
          <a:xfrm>
            <a:off x="4201048" y="882659"/>
            <a:ext cx="3927230" cy="5631051"/>
          </a:xfrm>
        </p:spPr>
      </p:pic>
    </p:spTree>
    <p:extLst>
      <p:ext uri="{BB962C8B-B14F-4D97-AF65-F5344CB8AC3E}">
        <p14:creationId xmlns:p14="http://schemas.microsoft.com/office/powerpoint/2010/main" val="302743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28" r="161" b="30769"/>
          <a:stretch/>
        </p:blipFill>
        <p:spPr>
          <a:xfrm>
            <a:off x="282519" y="319307"/>
            <a:ext cx="3736592" cy="34789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98" b="36240"/>
          <a:stretch/>
        </p:blipFill>
        <p:spPr>
          <a:xfrm>
            <a:off x="7014093" y="319307"/>
            <a:ext cx="4968534" cy="3478446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6" b="41562"/>
          <a:stretch/>
        </p:blipFill>
        <p:spPr>
          <a:xfrm>
            <a:off x="3716413" y="1723293"/>
            <a:ext cx="4335501" cy="4888523"/>
          </a:xfrm>
        </p:spPr>
      </p:pic>
    </p:spTree>
    <p:extLst>
      <p:ext uri="{BB962C8B-B14F-4D97-AF65-F5344CB8AC3E}">
        <p14:creationId xmlns:p14="http://schemas.microsoft.com/office/powerpoint/2010/main" val="220889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1" t="31802" r="3814" b="54563"/>
          <a:stretch/>
        </p:blipFill>
        <p:spPr>
          <a:xfrm>
            <a:off x="3563816" y="327309"/>
            <a:ext cx="4087256" cy="3230875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6" t="32788" r="42210" b="54892"/>
          <a:stretch/>
        </p:blipFill>
        <p:spPr>
          <a:xfrm>
            <a:off x="293076" y="3644204"/>
            <a:ext cx="4021015" cy="2872152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7" t="46258" r="25316" b="39943"/>
          <a:stretch/>
        </p:blipFill>
        <p:spPr>
          <a:xfrm>
            <a:off x="7045568" y="3435044"/>
            <a:ext cx="4818185" cy="329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58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12" y="165761"/>
            <a:ext cx="4784116" cy="30698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846" y="2939965"/>
            <a:ext cx="5725990" cy="37473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2" t="-736" r="30070" b="37592"/>
          <a:stretch/>
        </p:blipFill>
        <p:spPr>
          <a:xfrm>
            <a:off x="3892061" y="1415677"/>
            <a:ext cx="2813540" cy="27811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3" t="50861" r="28074"/>
          <a:stretch/>
        </p:blipFill>
        <p:spPr>
          <a:xfrm>
            <a:off x="3892061" y="4196862"/>
            <a:ext cx="2801816" cy="194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1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710" y="255730"/>
            <a:ext cx="3537826" cy="27004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08" y="3417484"/>
            <a:ext cx="3060456" cy="3201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3" r="16103" b="55425"/>
          <a:stretch/>
        </p:blipFill>
        <p:spPr>
          <a:xfrm>
            <a:off x="1301262" y="901985"/>
            <a:ext cx="4232029" cy="22978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1" t="53855" r="10681"/>
          <a:stretch/>
        </p:blipFill>
        <p:spPr>
          <a:xfrm>
            <a:off x="1301259" y="3199811"/>
            <a:ext cx="4232032" cy="259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0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67" y="175846"/>
            <a:ext cx="4770782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702" y="175846"/>
            <a:ext cx="5006849" cy="3966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8" r="28618" b="58989"/>
          <a:stretch/>
        </p:blipFill>
        <p:spPr>
          <a:xfrm>
            <a:off x="3739662" y="2084833"/>
            <a:ext cx="3247292" cy="2213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9" t="52599" r="18182"/>
          <a:stretch/>
        </p:blipFill>
        <p:spPr>
          <a:xfrm>
            <a:off x="3739662" y="4298561"/>
            <a:ext cx="3247292" cy="2185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217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1" t="52769" r="19931"/>
          <a:stretch/>
        </p:blipFill>
        <p:spPr>
          <a:xfrm>
            <a:off x="3414147" y="3153508"/>
            <a:ext cx="5158554" cy="23116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" r="10358" b="49886"/>
          <a:stretch/>
        </p:blipFill>
        <p:spPr>
          <a:xfrm>
            <a:off x="3423138" y="253362"/>
            <a:ext cx="5122985" cy="29001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737" y="2430793"/>
            <a:ext cx="4200525" cy="4162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1" r="19931"/>
          <a:stretch/>
        </p:blipFill>
        <p:spPr>
          <a:xfrm>
            <a:off x="187569" y="2375181"/>
            <a:ext cx="4571999" cy="4337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1520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503195" cy="2966876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45529" y="926123"/>
            <a:ext cx="4726042" cy="4646793"/>
          </a:xfrm>
          <a:prstGeom prst="ellipse">
            <a:avLst/>
          </a:prstGeom>
          <a:solidFill>
            <a:srgbClr val="EC95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2" t="25983" r="16440" b="41026"/>
          <a:stretch/>
        </p:blipFill>
        <p:spPr>
          <a:xfrm>
            <a:off x="7845341" y="1312818"/>
            <a:ext cx="4164621" cy="39400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" t="4958" r="2725" b="14188"/>
          <a:stretch/>
        </p:blipFill>
        <p:spPr>
          <a:xfrm>
            <a:off x="4234634" y="246024"/>
            <a:ext cx="3610707" cy="6372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5312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902" r="25559" b="58277"/>
          <a:stretch/>
        </p:blipFill>
        <p:spPr>
          <a:xfrm>
            <a:off x="2592402" y="973016"/>
            <a:ext cx="5848214" cy="24357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1" r="22481"/>
          <a:stretch/>
        </p:blipFill>
        <p:spPr>
          <a:xfrm>
            <a:off x="117229" y="153132"/>
            <a:ext cx="3669325" cy="3105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5" t="44743" r="16000"/>
          <a:stretch/>
        </p:blipFill>
        <p:spPr>
          <a:xfrm>
            <a:off x="2592401" y="3408808"/>
            <a:ext cx="5871416" cy="1972084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5" r="16000"/>
          <a:stretch/>
        </p:blipFill>
        <p:spPr>
          <a:xfrm>
            <a:off x="7350369" y="3772428"/>
            <a:ext cx="4700954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9669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32" y="259492"/>
            <a:ext cx="2646198" cy="40227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7" r="11689"/>
          <a:stretch/>
        </p:blipFill>
        <p:spPr>
          <a:xfrm>
            <a:off x="6201878" y="389951"/>
            <a:ext cx="3064476" cy="36452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767" y="259492"/>
            <a:ext cx="2892439" cy="47069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5" t="40162" r="43730"/>
          <a:stretch/>
        </p:blipFill>
        <p:spPr>
          <a:xfrm rot="21073908">
            <a:off x="285532" y="2857274"/>
            <a:ext cx="2646198" cy="38142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7" r="18699"/>
          <a:stretch/>
        </p:blipFill>
        <p:spPr>
          <a:xfrm>
            <a:off x="9472026" y="259492"/>
            <a:ext cx="2544347" cy="37757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156">
            <a:off x="3959505" y="2268269"/>
            <a:ext cx="2942957" cy="44474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2" t="15911" r="28000"/>
          <a:stretch/>
        </p:blipFill>
        <p:spPr>
          <a:xfrm>
            <a:off x="8703270" y="2691549"/>
            <a:ext cx="2916195" cy="418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11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8439">
            <a:off x="444141" y="3559840"/>
            <a:ext cx="2265005" cy="30200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451" y="164651"/>
            <a:ext cx="3266586" cy="32665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4" t="16765" r="28247" b="16999"/>
          <a:stretch/>
        </p:blipFill>
        <p:spPr>
          <a:xfrm rot="350769">
            <a:off x="6883112" y="2283259"/>
            <a:ext cx="2313498" cy="44685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290" y="215168"/>
            <a:ext cx="2804747" cy="37396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07" b="25983"/>
          <a:stretch/>
        </p:blipFill>
        <p:spPr>
          <a:xfrm>
            <a:off x="3838777" y="3378362"/>
            <a:ext cx="2633210" cy="313584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290" y="3235518"/>
            <a:ext cx="2664069" cy="33762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9482">
            <a:off x="349105" y="360370"/>
            <a:ext cx="2616834" cy="287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35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" t="22940" r="8941" b="29158"/>
          <a:stretch/>
        </p:blipFill>
        <p:spPr>
          <a:xfrm>
            <a:off x="222737" y="351692"/>
            <a:ext cx="5328997" cy="6154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61" b="29231"/>
          <a:stretch/>
        </p:blipFill>
        <p:spPr>
          <a:xfrm rot="237579">
            <a:off x="5751224" y="364356"/>
            <a:ext cx="6032140" cy="5986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69978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07" b="37764"/>
          <a:stretch/>
        </p:blipFill>
        <p:spPr>
          <a:xfrm>
            <a:off x="355094" y="313709"/>
            <a:ext cx="5914828" cy="49733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89" b="29060"/>
          <a:stretch/>
        </p:blipFill>
        <p:spPr>
          <a:xfrm>
            <a:off x="6554699" y="309569"/>
            <a:ext cx="5096703" cy="50947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5" b="30107"/>
          <a:stretch/>
        </p:blipFill>
        <p:spPr>
          <a:xfrm>
            <a:off x="6474136" y="685974"/>
            <a:ext cx="4375968" cy="604433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88" b="13504"/>
          <a:stretch/>
        </p:blipFill>
        <p:spPr>
          <a:xfrm>
            <a:off x="1024128" y="3010620"/>
            <a:ext cx="5142439" cy="350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97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5" b="22974"/>
          <a:stretch/>
        </p:blipFill>
        <p:spPr>
          <a:xfrm>
            <a:off x="7170425" y="222737"/>
            <a:ext cx="4599544" cy="639326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3" b="19488"/>
          <a:stretch/>
        </p:blipFill>
        <p:spPr>
          <a:xfrm>
            <a:off x="3470030" y="585216"/>
            <a:ext cx="3535125" cy="5689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6" b="21368"/>
          <a:stretch/>
        </p:blipFill>
        <p:spPr>
          <a:xfrm>
            <a:off x="278972" y="558958"/>
            <a:ext cx="2832524" cy="441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0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9" b="18681"/>
          <a:stretch/>
        </p:blipFill>
        <p:spPr>
          <a:xfrm>
            <a:off x="257718" y="275770"/>
            <a:ext cx="4038511" cy="63397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3" t="17990" r="15149" b="23174"/>
          <a:stretch/>
        </p:blipFill>
        <p:spPr>
          <a:xfrm>
            <a:off x="4528457" y="275770"/>
            <a:ext cx="3516478" cy="62266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2" b="9630"/>
          <a:stretch/>
        </p:blipFill>
        <p:spPr>
          <a:xfrm>
            <a:off x="8262084" y="275770"/>
            <a:ext cx="3436430" cy="626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40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0" b="21782"/>
          <a:stretch/>
        </p:blipFill>
        <p:spPr>
          <a:xfrm>
            <a:off x="7634515" y="261256"/>
            <a:ext cx="4194628" cy="635083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6" b="32387"/>
          <a:stretch/>
        </p:blipFill>
        <p:spPr>
          <a:xfrm>
            <a:off x="349679" y="406399"/>
            <a:ext cx="4391017" cy="46300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67" b="9418"/>
          <a:stretch/>
        </p:blipFill>
        <p:spPr>
          <a:xfrm rot="671191">
            <a:off x="3947886" y="2002854"/>
            <a:ext cx="3627234" cy="419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0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82" b="35843"/>
          <a:stretch/>
        </p:blipFill>
        <p:spPr>
          <a:xfrm rot="21066846">
            <a:off x="699230" y="2473520"/>
            <a:ext cx="4459270" cy="4064465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8" b="60853"/>
          <a:stretch/>
        </p:blipFill>
        <p:spPr>
          <a:xfrm>
            <a:off x="290286" y="288239"/>
            <a:ext cx="5155367" cy="384833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5" b="19759"/>
          <a:stretch/>
        </p:blipFill>
        <p:spPr>
          <a:xfrm>
            <a:off x="5248129" y="288239"/>
            <a:ext cx="3248526" cy="62286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65" b="11746"/>
          <a:stretch/>
        </p:blipFill>
        <p:spPr>
          <a:xfrm>
            <a:off x="7297976" y="288239"/>
            <a:ext cx="4705337" cy="576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3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8" b="41538"/>
          <a:stretch/>
        </p:blipFill>
        <p:spPr>
          <a:xfrm rot="20729520">
            <a:off x="360248" y="1758101"/>
            <a:ext cx="5358573" cy="35581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61" b="30086"/>
          <a:stretch/>
        </p:blipFill>
        <p:spPr>
          <a:xfrm rot="1357876">
            <a:off x="6825624" y="1060229"/>
            <a:ext cx="4500854" cy="438544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2" b="26937"/>
          <a:stretch/>
        </p:blipFill>
        <p:spPr>
          <a:xfrm>
            <a:off x="3503821" y="40676"/>
            <a:ext cx="4760686" cy="6817324"/>
          </a:xfrm>
        </p:spPr>
      </p:pic>
    </p:spTree>
    <p:extLst>
      <p:ext uri="{BB962C8B-B14F-4D97-AF65-F5344CB8AC3E}">
        <p14:creationId xmlns:p14="http://schemas.microsoft.com/office/powerpoint/2010/main" val="395735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0" b="9231"/>
          <a:stretch/>
        </p:blipFill>
        <p:spPr>
          <a:xfrm rot="21353053">
            <a:off x="356937" y="585216"/>
            <a:ext cx="3248526" cy="59787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39" b="26667"/>
          <a:stretch/>
        </p:blipFill>
        <p:spPr>
          <a:xfrm rot="659057">
            <a:off x="8223651" y="1360484"/>
            <a:ext cx="3673911" cy="4428232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8" b="29101"/>
          <a:stretch/>
        </p:blipFill>
        <p:spPr>
          <a:xfrm>
            <a:off x="3852794" y="175845"/>
            <a:ext cx="4723774" cy="6471139"/>
          </a:xfrm>
        </p:spPr>
      </p:pic>
    </p:spTree>
    <p:extLst>
      <p:ext uri="{BB962C8B-B14F-4D97-AF65-F5344CB8AC3E}">
        <p14:creationId xmlns:p14="http://schemas.microsoft.com/office/powerpoint/2010/main" val="135958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353</TotalTime>
  <Words>34</Words>
  <Application>Microsoft Office PowerPoint</Application>
  <PresentationFormat>Широкоэкранный</PresentationFormat>
  <Paragraphs>25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Calibri</vt:lpstr>
      <vt:lpstr>Times New Roman</vt:lpstr>
      <vt:lpstr>Tw Cen MT</vt:lpstr>
      <vt:lpstr>Tw Cen MT Condensed</vt:lpstr>
      <vt:lpstr>Wingdings 3</vt:lpstr>
      <vt:lpstr>Интеграл</vt:lpstr>
      <vt:lpstr>Где логика?</vt:lpstr>
      <vt:lpstr>  </vt:lpstr>
      <vt:lpstr>  </vt:lpstr>
      <vt:lpstr> </vt:lpstr>
      <vt:lpstr> 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Презентация PowerPoint</vt:lpstr>
      <vt:lpstr> </vt:lpstr>
      <vt:lpstr> </vt:lpstr>
      <vt:lpstr> </vt:lpstr>
      <vt:lpstr>Презентация PowerPoint</vt:lpstr>
      <vt:lpstr> </vt:lpstr>
      <vt:lpstr> 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Где логика?</dc:title>
  <dc:creator>Завуч</dc:creator>
  <cp:lastModifiedBy>Завуч</cp:lastModifiedBy>
  <cp:revision>25</cp:revision>
  <dcterms:created xsi:type="dcterms:W3CDTF">2020-12-10T09:40:27Z</dcterms:created>
  <dcterms:modified xsi:type="dcterms:W3CDTF">2020-12-25T05:28:39Z</dcterms:modified>
</cp:coreProperties>
</file>