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7" r:id="rId3"/>
    <p:sldId id="261" r:id="rId4"/>
    <p:sldId id="263" r:id="rId5"/>
    <p:sldId id="26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28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1220CE-B930-4241-B5C9-84F594BA0493}" type="doc">
      <dgm:prSet loTypeId="urn:microsoft.com/office/officeart/2005/8/layout/venn1" loCatId="relationship" qsTypeId="urn:microsoft.com/office/officeart/2005/8/quickstyle/simple3" qsCatId="simple" csTypeId="urn:microsoft.com/office/officeart/2005/8/colors/colorful5" csCatId="colorful" phldr="1"/>
      <dgm:spPr/>
    </dgm:pt>
    <dgm:pt modelId="{67F679D2-500E-4472-BC6D-BE99F975059C}">
      <dgm:prSet phldrT="[Текст]"/>
      <dgm:spPr/>
      <dgm:t>
        <a:bodyPr/>
        <a:lstStyle/>
        <a:p>
          <a:r>
            <a:rPr lang="ru-RU" dirty="0" smtClean="0"/>
            <a:t>листья</a:t>
          </a:r>
          <a:endParaRPr lang="ru-RU" dirty="0"/>
        </a:p>
      </dgm:t>
    </dgm:pt>
    <dgm:pt modelId="{0AD20625-3AAB-4C6B-9FF1-9C2E647B012B}" type="parTrans" cxnId="{9B4A2EA0-68F4-4696-9F30-D771FEEC3E83}">
      <dgm:prSet/>
      <dgm:spPr/>
      <dgm:t>
        <a:bodyPr/>
        <a:lstStyle/>
        <a:p>
          <a:endParaRPr lang="ru-RU"/>
        </a:p>
      </dgm:t>
    </dgm:pt>
    <dgm:pt modelId="{D916C6C6-0D8E-4904-BCF1-4E0757BEE804}" type="sibTrans" cxnId="{9B4A2EA0-68F4-4696-9F30-D771FEEC3E83}">
      <dgm:prSet/>
      <dgm:spPr/>
      <dgm:t>
        <a:bodyPr/>
        <a:lstStyle/>
        <a:p>
          <a:endParaRPr lang="ru-RU"/>
        </a:p>
      </dgm:t>
    </dgm:pt>
    <dgm:pt modelId="{2B052697-E3BD-4D79-A58A-71BEAE3DBD85}">
      <dgm:prSet phldrT="[Текст]"/>
      <dgm:spPr/>
      <dgm:t>
        <a:bodyPr/>
        <a:lstStyle/>
        <a:p>
          <a:r>
            <a:rPr lang="ru-RU" dirty="0" smtClean="0"/>
            <a:t>сложные</a:t>
          </a:r>
          <a:endParaRPr lang="ru-RU" dirty="0"/>
        </a:p>
      </dgm:t>
    </dgm:pt>
    <dgm:pt modelId="{CDF2EA25-7DCD-49A9-A002-177FFF8E42A1}" type="parTrans" cxnId="{B1D3668A-AD43-4CBF-AD53-07907513A7CC}">
      <dgm:prSet/>
      <dgm:spPr/>
      <dgm:t>
        <a:bodyPr/>
        <a:lstStyle/>
        <a:p>
          <a:endParaRPr lang="ru-RU"/>
        </a:p>
      </dgm:t>
    </dgm:pt>
    <dgm:pt modelId="{6AE9C878-B3F3-4F52-8743-81C0CE841545}" type="sibTrans" cxnId="{B1D3668A-AD43-4CBF-AD53-07907513A7CC}">
      <dgm:prSet/>
      <dgm:spPr/>
      <dgm:t>
        <a:bodyPr/>
        <a:lstStyle/>
        <a:p>
          <a:endParaRPr lang="ru-RU"/>
        </a:p>
      </dgm:t>
    </dgm:pt>
    <dgm:pt modelId="{8C8556CF-AC17-458A-A0ED-BD815C747255}">
      <dgm:prSet phldrT="[Текст]"/>
      <dgm:spPr/>
      <dgm:t>
        <a:bodyPr/>
        <a:lstStyle/>
        <a:p>
          <a:r>
            <a:rPr lang="ru-RU" dirty="0" smtClean="0"/>
            <a:t>простые</a:t>
          </a:r>
          <a:endParaRPr lang="ru-RU" dirty="0"/>
        </a:p>
      </dgm:t>
    </dgm:pt>
    <dgm:pt modelId="{8F1A1090-8856-4F91-8BF1-217D11B93FA8}" type="parTrans" cxnId="{FD07732C-F8E6-40D3-8C3D-719F300D20A4}">
      <dgm:prSet/>
      <dgm:spPr/>
      <dgm:t>
        <a:bodyPr/>
        <a:lstStyle/>
        <a:p>
          <a:endParaRPr lang="ru-RU"/>
        </a:p>
      </dgm:t>
    </dgm:pt>
    <dgm:pt modelId="{94334908-2A46-48D1-888A-B83FE6107316}" type="sibTrans" cxnId="{FD07732C-F8E6-40D3-8C3D-719F300D20A4}">
      <dgm:prSet/>
      <dgm:spPr/>
      <dgm:t>
        <a:bodyPr/>
        <a:lstStyle/>
        <a:p>
          <a:endParaRPr lang="ru-RU"/>
        </a:p>
      </dgm:t>
    </dgm:pt>
    <dgm:pt modelId="{05647878-3355-4B6A-AA66-DD4EB52767B0}" type="pres">
      <dgm:prSet presAssocID="{131220CE-B930-4241-B5C9-84F594BA0493}" presName="compositeShape" presStyleCnt="0">
        <dgm:presLayoutVars>
          <dgm:chMax val="7"/>
          <dgm:dir/>
          <dgm:resizeHandles val="exact"/>
        </dgm:presLayoutVars>
      </dgm:prSet>
      <dgm:spPr/>
    </dgm:pt>
    <dgm:pt modelId="{7CA62E66-8BD2-4D2F-8150-FE6AC1FFB1FA}" type="pres">
      <dgm:prSet presAssocID="{67F679D2-500E-4472-BC6D-BE99F975059C}" presName="circ1" presStyleLbl="vennNode1" presStyleIdx="0" presStyleCnt="3"/>
      <dgm:spPr/>
      <dgm:t>
        <a:bodyPr/>
        <a:lstStyle/>
        <a:p>
          <a:endParaRPr lang="ru-RU"/>
        </a:p>
      </dgm:t>
    </dgm:pt>
    <dgm:pt modelId="{520C704B-5482-495F-9576-CC1FF1385BFD}" type="pres">
      <dgm:prSet presAssocID="{67F679D2-500E-4472-BC6D-BE99F975059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4341AF-C096-4B69-87CA-D1F297A6FCD4}" type="pres">
      <dgm:prSet presAssocID="{2B052697-E3BD-4D79-A58A-71BEAE3DBD85}" presName="circ2" presStyleLbl="vennNode1" presStyleIdx="1" presStyleCnt="3"/>
      <dgm:spPr/>
      <dgm:t>
        <a:bodyPr/>
        <a:lstStyle/>
        <a:p>
          <a:endParaRPr lang="ru-RU"/>
        </a:p>
      </dgm:t>
    </dgm:pt>
    <dgm:pt modelId="{AB7F1B8F-2AF2-4AFA-992F-D10500112143}" type="pres">
      <dgm:prSet presAssocID="{2B052697-E3BD-4D79-A58A-71BEAE3DBD8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53AE3E-7A38-4244-8FFA-3F5CDD3DB623}" type="pres">
      <dgm:prSet presAssocID="{8C8556CF-AC17-458A-A0ED-BD815C747255}" presName="circ3" presStyleLbl="vennNode1" presStyleIdx="2" presStyleCnt="3" custLinFactNeighborX="-2513" custLinFactNeighborY="-2397"/>
      <dgm:spPr/>
      <dgm:t>
        <a:bodyPr/>
        <a:lstStyle/>
        <a:p>
          <a:endParaRPr lang="ru-RU"/>
        </a:p>
      </dgm:t>
    </dgm:pt>
    <dgm:pt modelId="{FA86F713-88C6-4A94-90B6-F9077012378A}" type="pres">
      <dgm:prSet presAssocID="{8C8556CF-AC17-458A-A0ED-BD815C74725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1D3668A-AD43-4CBF-AD53-07907513A7CC}" srcId="{131220CE-B930-4241-B5C9-84F594BA0493}" destId="{2B052697-E3BD-4D79-A58A-71BEAE3DBD85}" srcOrd="1" destOrd="0" parTransId="{CDF2EA25-7DCD-49A9-A002-177FFF8E42A1}" sibTransId="{6AE9C878-B3F3-4F52-8743-81C0CE841545}"/>
    <dgm:cxn modelId="{FB1350A4-C45F-4021-B45D-FEE60AE12035}" type="presOf" srcId="{8C8556CF-AC17-458A-A0ED-BD815C747255}" destId="{FA86F713-88C6-4A94-90B6-F9077012378A}" srcOrd="1" destOrd="0" presId="urn:microsoft.com/office/officeart/2005/8/layout/venn1"/>
    <dgm:cxn modelId="{9093E6D7-BD90-4FE6-9E46-72E8CA09C16D}" type="presOf" srcId="{8C8556CF-AC17-458A-A0ED-BD815C747255}" destId="{4C53AE3E-7A38-4244-8FFA-3F5CDD3DB623}" srcOrd="0" destOrd="0" presId="urn:microsoft.com/office/officeart/2005/8/layout/venn1"/>
    <dgm:cxn modelId="{624CC69A-CAA4-4A9F-AE66-DAA8FAD23864}" type="presOf" srcId="{2B052697-E3BD-4D79-A58A-71BEAE3DBD85}" destId="{AB7F1B8F-2AF2-4AFA-992F-D10500112143}" srcOrd="1" destOrd="0" presId="urn:microsoft.com/office/officeart/2005/8/layout/venn1"/>
    <dgm:cxn modelId="{FD07732C-F8E6-40D3-8C3D-719F300D20A4}" srcId="{131220CE-B930-4241-B5C9-84F594BA0493}" destId="{8C8556CF-AC17-458A-A0ED-BD815C747255}" srcOrd="2" destOrd="0" parTransId="{8F1A1090-8856-4F91-8BF1-217D11B93FA8}" sibTransId="{94334908-2A46-48D1-888A-B83FE6107316}"/>
    <dgm:cxn modelId="{A03B4C8E-21D3-4358-A45E-D86E987EE552}" type="presOf" srcId="{67F679D2-500E-4472-BC6D-BE99F975059C}" destId="{7CA62E66-8BD2-4D2F-8150-FE6AC1FFB1FA}" srcOrd="0" destOrd="0" presId="urn:microsoft.com/office/officeart/2005/8/layout/venn1"/>
    <dgm:cxn modelId="{9B4A2EA0-68F4-4696-9F30-D771FEEC3E83}" srcId="{131220CE-B930-4241-B5C9-84F594BA0493}" destId="{67F679D2-500E-4472-BC6D-BE99F975059C}" srcOrd="0" destOrd="0" parTransId="{0AD20625-3AAB-4C6B-9FF1-9C2E647B012B}" sibTransId="{D916C6C6-0D8E-4904-BCF1-4E0757BEE804}"/>
    <dgm:cxn modelId="{E79EE54C-4807-44FF-9F92-70BD60F122B4}" type="presOf" srcId="{131220CE-B930-4241-B5C9-84F594BA0493}" destId="{05647878-3355-4B6A-AA66-DD4EB52767B0}" srcOrd="0" destOrd="0" presId="urn:microsoft.com/office/officeart/2005/8/layout/venn1"/>
    <dgm:cxn modelId="{6C61FFF8-4E78-4EE9-AA09-D18E778C0DEF}" type="presOf" srcId="{2B052697-E3BD-4D79-A58A-71BEAE3DBD85}" destId="{1D4341AF-C096-4B69-87CA-D1F297A6FCD4}" srcOrd="0" destOrd="0" presId="urn:microsoft.com/office/officeart/2005/8/layout/venn1"/>
    <dgm:cxn modelId="{592DC3BE-7111-4795-A0E3-053D2F242C79}" type="presOf" srcId="{67F679D2-500E-4472-BC6D-BE99F975059C}" destId="{520C704B-5482-495F-9576-CC1FF1385BFD}" srcOrd="1" destOrd="0" presId="urn:microsoft.com/office/officeart/2005/8/layout/venn1"/>
    <dgm:cxn modelId="{129FC63D-404A-45A7-8DBC-4C6900ECA173}" type="presParOf" srcId="{05647878-3355-4B6A-AA66-DD4EB52767B0}" destId="{7CA62E66-8BD2-4D2F-8150-FE6AC1FFB1FA}" srcOrd="0" destOrd="0" presId="urn:microsoft.com/office/officeart/2005/8/layout/venn1"/>
    <dgm:cxn modelId="{32F2955F-6558-4064-9D0A-CC04348C902F}" type="presParOf" srcId="{05647878-3355-4B6A-AA66-DD4EB52767B0}" destId="{520C704B-5482-495F-9576-CC1FF1385BFD}" srcOrd="1" destOrd="0" presId="urn:microsoft.com/office/officeart/2005/8/layout/venn1"/>
    <dgm:cxn modelId="{A590022F-30B3-47DC-956E-EB4F69EB37D9}" type="presParOf" srcId="{05647878-3355-4B6A-AA66-DD4EB52767B0}" destId="{1D4341AF-C096-4B69-87CA-D1F297A6FCD4}" srcOrd="2" destOrd="0" presId="urn:microsoft.com/office/officeart/2005/8/layout/venn1"/>
    <dgm:cxn modelId="{62CB151E-BA92-4716-B6B8-C550C738F4AE}" type="presParOf" srcId="{05647878-3355-4B6A-AA66-DD4EB52767B0}" destId="{AB7F1B8F-2AF2-4AFA-992F-D10500112143}" srcOrd="3" destOrd="0" presId="urn:microsoft.com/office/officeart/2005/8/layout/venn1"/>
    <dgm:cxn modelId="{DD295BE1-B435-4F28-ADA7-D6630541D77A}" type="presParOf" srcId="{05647878-3355-4B6A-AA66-DD4EB52767B0}" destId="{4C53AE3E-7A38-4244-8FFA-3F5CDD3DB623}" srcOrd="4" destOrd="0" presId="urn:microsoft.com/office/officeart/2005/8/layout/venn1"/>
    <dgm:cxn modelId="{5E922419-4AAB-4BE7-B72E-9B11C380F65B}" type="presParOf" srcId="{05647878-3355-4B6A-AA66-DD4EB52767B0}" destId="{FA86F713-88C6-4A94-90B6-F9077012378A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A62E66-8BD2-4D2F-8150-FE6AC1FFB1FA}">
      <dsp:nvSpPr>
        <dsp:cNvPr id="0" name=""/>
        <dsp:cNvSpPr/>
      </dsp:nvSpPr>
      <dsp:spPr>
        <a:xfrm>
          <a:off x="1071339" y="514186"/>
          <a:ext cx="2969070" cy="2969070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alpha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alpha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листья</a:t>
          </a:r>
          <a:endParaRPr lang="ru-RU" sz="3600" kern="1200" dirty="0"/>
        </a:p>
      </dsp:txBody>
      <dsp:txXfrm>
        <a:off x="1467215" y="1033773"/>
        <a:ext cx="2177318" cy="1336081"/>
      </dsp:txXfrm>
    </dsp:sp>
    <dsp:sp modelId="{1D4341AF-C096-4B69-87CA-D1F297A6FCD4}">
      <dsp:nvSpPr>
        <dsp:cNvPr id="0" name=""/>
        <dsp:cNvSpPr/>
      </dsp:nvSpPr>
      <dsp:spPr>
        <a:xfrm>
          <a:off x="2142679" y="2369855"/>
          <a:ext cx="2969070" cy="2969070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4966938"/>
                <a:satOff val="19906"/>
                <a:lumOff val="4314"/>
                <a:alphaOff val="0"/>
                <a:tint val="50000"/>
                <a:satMod val="300000"/>
              </a:schemeClr>
            </a:gs>
            <a:gs pos="35000">
              <a:schemeClr val="accent5">
                <a:alpha val="50000"/>
                <a:hueOff val="-4966938"/>
                <a:satOff val="19906"/>
                <a:lumOff val="4314"/>
                <a:alphaOff val="0"/>
                <a:tint val="37000"/>
                <a:satMod val="300000"/>
              </a:schemeClr>
            </a:gs>
            <a:gs pos="100000">
              <a:schemeClr val="accent5">
                <a:alpha val="50000"/>
                <a:hueOff val="-4966938"/>
                <a:satOff val="19906"/>
                <a:lumOff val="431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сложные</a:t>
          </a:r>
          <a:endParaRPr lang="ru-RU" sz="3600" kern="1200" dirty="0"/>
        </a:p>
      </dsp:txBody>
      <dsp:txXfrm>
        <a:off x="3050720" y="3136865"/>
        <a:ext cx="1781442" cy="1632988"/>
      </dsp:txXfrm>
    </dsp:sp>
    <dsp:sp modelId="{4C53AE3E-7A38-4244-8FFA-3F5CDD3DB623}">
      <dsp:nvSpPr>
        <dsp:cNvPr id="0" name=""/>
        <dsp:cNvSpPr/>
      </dsp:nvSpPr>
      <dsp:spPr>
        <a:xfrm>
          <a:off x="0" y="2298687"/>
          <a:ext cx="2969070" cy="2969070"/>
        </a:xfrm>
        <a:prstGeom prst="ellipse">
          <a:avLst/>
        </a:prstGeom>
        <a:gradFill rotWithShape="0">
          <a:gsLst>
            <a:gs pos="0">
              <a:schemeClr val="accent5">
                <a:alpha val="50000"/>
                <a:hueOff val="-9933876"/>
                <a:satOff val="39811"/>
                <a:lumOff val="8628"/>
                <a:alphaOff val="0"/>
                <a:tint val="50000"/>
                <a:satMod val="300000"/>
              </a:schemeClr>
            </a:gs>
            <a:gs pos="35000">
              <a:schemeClr val="accent5">
                <a:alpha val="50000"/>
                <a:hueOff val="-9933876"/>
                <a:satOff val="39811"/>
                <a:lumOff val="8628"/>
                <a:alphaOff val="0"/>
                <a:tint val="37000"/>
                <a:satMod val="300000"/>
              </a:schemeClr>
            </a:gs>
            <a:gs pos="100000">
              <a:schemeClr val="accent5">
                <a:alpha val="50000"/>
                <a:hueOff val="-9933876"/>
                <a:satOff val="39811"/>
                <a:lumOff val="862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простые</a:t>
          </a:r>
          <a:endParaRPr lang="ru-RU" sz="3600" kern="1200" dirty="0"/>
        </a:p>
      </dsp:txBody>
      <dsp:txXfrm>
        <a:off x="279587" y="3065697"/>
        <a:ext cx="1781442" cy="16329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301A-371E-4252-B5B1-3180650F0F9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8A3B9-16AE-44DC-A665-72AE6EB9E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301A-371E-4252-B5B1-3180650F0F9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8A3B9-16AE-44DC-A665-72AE6EB9E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301A-371E-4252-B5B1-3180650F0F9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8A3B9-16AE-44DC-A665-72AE6EB9E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301A-371E-4252-B5B1-3180650F0F9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8A3B9-16AE-44DC-A665-72AE6EB9E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301A-371E-4252-B5B1-3180650F0F9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8A3B9-16AE-44DC-A665-72AE6EB9E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301A-371E-4252-B5B1-3180650F0F9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8A3B9-16AE-44DC-A665-72AE6EB9E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301A-371E-4252-B5B1-3180650F0F9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8A3B9-16AE-44DC-A665-72AE6EB9E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301A-371E-4252-B5B1-3180650F0F9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8A3B9-16AE-44DC-A665-72AE6EB9E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301A-371E-4252-B5B1-3180650F0F9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8A3B9-16AE-44DC-A665-72AE6EB9E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301A-371E-4252-B5B1-3180650F0F9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8A3B9-16AE-44DC-A665-72AE6EB9E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7301A-371E-4252-B5B1-3180650F0F9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8A3B9-16AE-44DC-A665-72AE6EB9E9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7301A-371E-4252-B5B1-3180650F0F9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8A3B9-16AE-44DC-A665-72AE6EB9E90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Тема урока:</a:t>
            </a:r>
            <a:br>
              <a:rPr lang="ru-RU" b="1" dirty="0" smtClean="0"/>
            </a:br>
            <a:r>
              <a:rPr lang="ru-RU" b="1" dirty="0" smtClean="0"/>
              <a:t> «Листья простые и сложные»</a:t>
            </a:r>
            <a:endParaRPr lang="ru-RU" b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288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Листья различаются по числу пластинок</a:t>
            </a:r>
            <a:endParaRPr lang="ru-RU" sz="28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5050" y="273050"/>
          <a:ext cx="5111750" cy="5853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7158" y="1571612"/>
            <a:ext cx="3206730" cy="4691063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Простой  лист  </a:t>
            </a:r>
            <a:r>
              <a:rPr lang="ru-RU" sz="2400" b="1" dirty="0" smtClean="0">
                <a:solidFill>
                  <a:srgbClr val="7030A0"/>
                </a:solidFill>
              </a:rPr>
              <a:t>-  это  лист  с  одной  листовой  пластинкой  на  черешке</a:t>
            </a:r>
            <a:r>
              <a:rPr lang="ru-RU" sz="2000" dirty="0" smtClean="0">
                <a:solidFill>
                  <a:srgbClr val="7030A0"/>
                </a:solidFill>
              </a:rPr>
              <a:t>.</a:t>
            </a:r>
          </a:p>
          <a:p>
            <a:endParaRPr lang="ru-RU" dirty="0"/>
          </a:p>
          <a:p>
            <a:pPr algn="just"/>
            <a:r>
              <a:rPr lang="ru-RU" sz="2400" b="1" dirty="0" smtClean="0">
                <a:solidFill>
                  <a:srgbClr val="FF0000"/>
                </a:solidFill>
              </a:rPr>
              <a:t>Сложный  лист  </a:t>
            </a:r>
            <a:r>
              <a:rPr lang="ru-RU" sz="2400" b="1" dirty="0" smtClean="0">
                <a:solidFill>
                  <a:srgbClr val="7030A0"/>
                </a:solidFill>
              </a:rPr>
              <a:t>-  это  лист,  у  которого  на  общем  черешке  расположено  несколько пластинок.    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56145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00090"/>
            <a:ext cx="8229600" cy="191772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Простой лист – это лист с одной листовой пластинкой</a:t>
            </a:r>
            <a:endParaRPr lang="ru-RU" sz="2400" b="1" dirty="0"/>
          </a:p>
        </p:txBody>
      </p:sp>
      <p:pic>
        <p:nvPicPr>
          <p:cNvPr id="4" name="Содержимое 3" descr="Изображение 001.jpg"/>
          <p:cNvPicPr>
            <a:picLocks noGrp="1" noChangeAspect="1"/>
          </p:cNvPicPr>
          <p:nvPr>
            <p:ph idx="1"/>
          </p:nvPr>
        </p:nvPicPr>
        <p:blipFill>
          <a:blip r:embed="rId2"/>
          <a:srcRect l="5186" t="9639" b="3614"/>
          <a:stretch>
            <a:fillRect/>
          </a:stretch>
        </p:blipFill>
        <p:spPr>
          <a:xfrm>
            <a:off x="0" y="785794"/>
            <a:ext cx="9144000" cy="607220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С</a:t>
            </a:r>
            <a:r>
              <a:rPr lang="ru-RU" sz="3200" b="1" dirty="0" smtClean="0"/>
              <a:t>ложный лист – это лист, у которого на общем черешке расположено несколько листовых пластинок</a:t>
            </a:r>
            <a:endParaRPr lang="ru-RU" sz="3200" b="1" dirty="0"/>
          </a:p>
        </p:txBody>
      </p:sp>
      <p:pic>
        <p:nvPicPr>
          <p:cNvPr id="4" name="Содержимое 3" descr="Изображение 007.jpg"/>
          <p:cNvPicPr>
            <a:picLocks noGrp="1" noChangeAspect="1"/>
          </p:cNvPicPr>
          <p:nvPr>
            <p:ph idx="1"/>
          </p:nvPr>
        </p:nvPicPr>
        <p:blipFill>
          <a:blip r:embed="rId2"/>
          <a:srcRect t="7059"/>
          <a:stretch>
            <a:fillRect/>
          </a:stretch>
        </p:blipFill>
        <p:spPr>
          <a:xfrm>
            <a:off x="0" y="1484784"/>
            <a:ext cx="9144000" cy="537321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Среди представленных листьев выберите номера простых листьев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ownloads\hello_html_m6df9f73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8280920" cy="532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3080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69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Тема урока:  «Листья простые и сложные»</vt:lpstr>
      <vt:lpstr>Листья различаются по числу пластинок</vt:lpstr>
      <vt:lpstr>Простой лист – это лист с одной листовой пластинкой</vt:lpstr>
      <vt:lpstr>Сложный лист – это лист, у которого на общем черешке расположено несколько листовых пластинок</vt:lpstr>
      <vt:lpstr>Среди представленных листьев выберите номера простых листьев</vt:lpstr>
    </vt:vector>
  </TitlesOfParts>
  <Company>MultiDVD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Чем различаются листья берёзы и рябины ?</dc:title>
  <dc:creator>1</dc:creator>
  <cp:lastModifiedBy>1</cp:lastModifiedBy>
  <cp:revision>6</cp:revision>
  <dcterms:created xsi:type="dcterms:W3CDTF">2014-12-10T11:09:48Z</dcterms:created>
  <dcterms:modified xsi:type="dcterms:W3CDTF">2019-11-10T12:07:42Z</dcterms:modified>
</cp:coreProperties>
</file>