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8"/>
  </p:notesMasterIdLst>
  <p:sldIdLst>
    <p:sldId id="257" r:id="rId2"/>
    <p:sldId id="258" r:id="rId3"/>
    <p:sldId id="288" r:id="rId4"/>
    <p:sldId id="290" r:id="rId5"/>
    <p:sldId id="291" r:id="rId6"/>
    <p:sldId id="304" r:id="rId7"/>
    <p:sldId id="292" r:id="rId8"/>
    <p:sldId id="306" r:id="rId9"/>
    <p:sldId id="287" r:id="rId10"/>
    <p:sldId id="305" r:id="rId11"/>
    <p:sldId id="302" r:id="rId12"/>
    <p:sldId id="261" r:id="rId13"/>
    <p:sldId id="263" r:id="rId14"/>
    <p:sldId id="262" r:id="rId15"/>
    <p:sldId id="308" r:id="rId16"/>
    <p:sldId id="312" r:id="rId17"/>
    <p:sldId id="283" r:id="rId18"/>
    <p:sldId id="281" r:id="rId19"/>
    <p:sldId id="303" r:id="rId20"/>
    <p:sldId id="307" r:id="rId21"/>
    <p:sldId id="298" r:id="rId22"/>
    <p:sldId id="279" r:id="rId23"/>
    <p:sldId id="296" r:id="rId24"/>
    <p:sldId id="299" r:id="rId25"/>
    <p:sldId id="300" r:id="rId26"/>
    <p:sldId id="295" r:id="rId27"/>
    <p:sldId id="293" r:id="rId28"/>
    <p:sldId id="268" r:id="rId29"/>
    <p:sldId id="309" r:id="rId30"/>
    <p:sldId id="301" r:id="rId31"/>
    <p:sldId id="282" r:id="rId32"/>
    <p:sldId id="276" r:id="rId33"/>
    <p:sldId id="280" r:id="rId34"/>
    <p:sldId id="311" r:id="rId35"/>
    <p:sldId id="278" r:id="rId36"/>
    <p:sldId id="31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A8BF2-DC29-4A23-B3F7-18F5AAC40EA9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E1749-C8EF-4D5C-8341-1C1D3F3138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40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2E54FA-461C-40EB-AF93-484B27CBF4AF}" type="slidenum">
              <a:rPr lang="ru-RU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2E54FA-461C-40EB-AF93-484B27CBF4AF}" type="slidenum">
              <a:rPr lang="ru-RU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2E54FA-461C-40EB-AF93-484B27CBF4AF}" type="slidenum">
              <a:rPr lang="ru-RU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2E54FA-461C-40EB-AF93-484B27CBF4AF}" type="slidenum">
              <a:rPr lang="ru-RU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2E54FA-461C-40EB-AF93-484B27CBF4AF}" type="slidenum">
              <a:rPr lang="ru-RU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2E54FA-461C-40EB-AF93-484B27CBF4AF}" type="slidenum">
              <a:rPr lang="ru-RU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EAA6919-003C-4CA9-A4D3-ACB27409F0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68102E8-CC98-4B66-8F75-9193493FA07C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ED464CE-CCB7-4D32-BB90-A986799F20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ancient.gerodot.ru/topics/data/greece/map/greece04.gif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пройденного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124744"/>
            <a:ext cx="7488832" cy="5616624"/>
          </a:xfrm>
        </p:spPr>
      </p:pic>
      <p:sp>
        <p:nvSpPr>
          <p:cNvPr id="3" name="Прямоугольник 2"/>
          <p:cNvSpPr/>
          <p:nvPr/>
        </p:nvSpPr>
        <p:spPr>
          <a:xfrm>
            <a:off x="4932040" y="1988840"/>
            <a:ext cx="3312368" cy="4320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188" y="234542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Поработаем с картой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1377542"/>
            <a:ext cx="4770936" cy="54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8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связаны греческий город </a:t>
            </a: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икены и город в Малой </a:t>
            </a: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зии Троя?</a:t>
            </a:r>
          </a:p>
          <a:p>
            <a:pPr marL="82296" indent="0" algn="ctr">
              <a:buNone/>
            </a:pP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было в судьбе этих городов?</a:t>
            </a:r>
            <a:endParaRPr lang="ru-RU" sz="5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34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3999" cy="6858000"/>
          </a:xfr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Микены – центр древнегреческой цивилизации в «мифические» времена (1600-1100 гг. до н.э.)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9918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564904"/>
            <a:ext cx="7498080" cy="3683496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7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текст, исправляя в нем исторические  ошибки (п. 1 , стр. 121-122)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Львиные ворота украшали вход в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Кносс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дворец на о. Крит</a:t>
            </a:r>
          </a:p>
          <a:p>
            <a:pPr marL="514350" indent="-514350" algn="just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Примерно в 11 в. до н.э. микенская цивилизация начинает процветать</a:t>
            </a:r>
          </a:p>
          <a:p>
            <a:pPr marL="514350" indent="-514350" algn="just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Микенская письменность до сих пор не расшифрована и представляет собой иероглифы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38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текст, исправляя в нем исторические  ошибки (п. 1 , стр. 121-122)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Львиные ворота украшали вход в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Кносский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дворец на о. Крит</a:t>
            </a:r>
          </a:p>
          <a:p>
            <a:pPr marL="514350" indent="-514350" algn="just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Примерно в 11 в. до н.э. микенская цивилизация начинает процветать</a:t>
            </a:r>
          </a:p>
          <a:p>
            <a:pPr marL="514350" indent="-514350" algn="just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Микенская письменность до сих пор не расшифрована и представляет собой иероглифы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3065" y="1988840"/>
            <a:ext cx="712879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крепость г. Микены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3214717"/>
            <a:ext cx="493204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перестала существовать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4365104"/>
            <a:ext cx="388843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4941168"/>
            <a:ext cx="2304256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буквы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908720"/>
            <a:ext cx="7674056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вынуждало жителей Микен и других греческих городов, в отличие от жителей Крита воздвигать мощные оборонительные стены?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2564904"/>
            <a:ext cx="4289680" cy="2016224"/>
          </a:xfrm>
        </p:spPr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Генрих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Шлиман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первооткрыватель Трои, первооткрыватель микенской культуры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s://avatars.mds.yandex.net/get-zen_doc/1389531/pub_5c3244b08c276f00aa0e911e_5c3244b5cffc6400aaecef29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53" y="1772816"/>
            <a:ext cx="2789729" cy="392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96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пройденного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84784"/>
            <a:ext cx="7164288" cy="537321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564904"/>
            <a:ext cx="7498080" cy="3683496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28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событие, которое связанно с этой датой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556792"/>
            <a:ext cx="7498080" cy="469032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1200 г до н.э. -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24944"/>
            <a:ext cx="5151437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0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событие, которое связанно с этой датой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556792"/>
            <a:ext cx="7498080" cy="469032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1200 г до н.э. -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2132856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ачалась война между греками и троянским царством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5151218" cy="2897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Троянская война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400439" y="1628800"/>
            <a:ext cx="7498080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войны -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1328819" y="2348880"/>
            <a:ext cx="2963609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5412199" y="2348880"/>
            <a:ext cx="2963609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Троянцы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73016"/>
            <a:ext cx="2359025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0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Троянская война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400439" y="1628800"/>
            <a:ext cx="7498080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войны -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2970259"/>
            <a:ext cx="3822065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подчинить себе побережье Малой Азии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1328819" y="2348880"/>
            <a:ext cx="2963609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5412199" y="2348880"/>
            <a:ext cx="2963609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Троянцы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23923"/>
            <a:ext cx="2359025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10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Троянская война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400439" y="1628800"/>
            <a:ext cx="7498080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войны -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99592" y="2970259"/>
            <a:ext cx="3822065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подчинить себе побережье Малой Азии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1328819" y="2348880"/>
            <a:ext cx="2963609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5412199" y="2348880"/>
            <a:ext cx="2963609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Троянцы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4644008" y="2959968"/>
            <a:ext cx="4499992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 территорию Малой Азии за собой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103" y="4363941"/>
            <a:ext cx="2360751" cy="233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10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Троянская война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375287" y="1412776"/>
            <a:ext cx="7498080" cy="4690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войны -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92686" y="1988840"/>
            <a:ext cx="70567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греки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разрушили и сожгли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Троянская война (краткое содержание) 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96952"/>
            <a:ext cx="44577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0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5848" y="1447800"/>
            <a:ext cx="3767839" cy="4800600"/>
          </a:xfrm>
        </p:spPr>
        <p:txBody>
          <a:bodyPr>
            <a:normAutofit fontScale="92500" lnSpcReduction="10000"/>
          </a:bodyPr>
          <a:lstStyle/>
          <a:p>
            <a:pPr marL="82296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текст параграфа 25 (стр. 122) и карту «Древнейшая Греция» (стр. 117),  объясните, почему в начале второго тысячелетия до н.э. жители островов Родос и Крит говорили на одном варианте греческого языка, а жители Афин – на другом.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70" y="1412776"/>
            <a:ext cx="4607163" cy="524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30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071678"/>
            <a:ext cx="5214974" cy="2286016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Троянская</a:t>
            </a:r>
            <a:r>
              <a:rPr lang="ru-RU" sz="54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5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5400" b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война</a:t>
            </a:r>
            <a:endParaRPr lang="ru-RU" sz="5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57166"/>
            <a:ext cx="6400800" cy="762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omic Sans MS" pitchFamily="66" charset="0"/>
              </a:rPr>
              <a:t>Древнегреческий </a:t>
            </a:r>
            <a:r>
              <a:rPr lang="ru-RU" sz="3600" dirty="0" smtClean="0">
                <a:latin typeface="Comic Sans MS" pitchFamily="66" charset="0"/>
              </a:rPr>
              <a:t>миф 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r="6470" b="8437"/>
          <a:stretch>
            <a:fillRect/>
          </a:stretch>
        </p:blipFill>
        <p:spPr bwMode="auto">
          <a:xfrm>
            <a:off x="4572000" y="1142984"/>
            <a:ext cx="4343010" cy="5572164"/>
          </a:xfrm>
          <a:prstGeom prst="flowChartAlternateProcess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564904"/>
            <a:ext cx="7498080" cy="3683496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34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Картинка 4 из 2151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360" y="1052736"/>
            <a:ext cx="4984719" cy="56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63211" y="1408921"/>
            <a:ext cx="320384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Поработайте с картой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(стр. 117 учебника)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Найдите Эгейское море и вспомните как греки объясняли его название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Определите, каким знаком обозначены древнейшие города греков. Как они назывались?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Найдите острова Крит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Фера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Какая природная катастрофа произошла 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(15-м) веке до н.э.? К каким последствиям она привела?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пройденного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7272808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имена тех, кто из перечисленных ниже лиц причастен к Троянской войне?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 они являлись?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(п. 3, стр. 122-124)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060848"/>
            <a:ext cx="8028384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Парис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Минотавр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Афина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Тесей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Афродита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Зевс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Эгей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Ариадна</a:t>
            </a:r>
          </a:p>
          <a:p>
            <a:pPr marL="514350" indent="-514350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Менелай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09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7272808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имена тех, кто из перечисленных ниже лиц причастен к Троянской войне?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 они являлись?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(п. 3, стр. 122-124)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060848"/>
            <a:ext cx="8028384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Парис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Минотавр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Афина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Тесей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Афродита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Зевс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Эгей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Ариадна</a:t>
            </a:r>
          </a:p>
          <a:p>
            <a:pPr marL="514350" indent="-514350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Менелай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420888"/>
            <a:ext cx="24482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50226"/>
            <a:ext cx="2474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75" y="4437112"/>
            <a:ext cx="2474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75" y="4886938"/>
            <a:ext cx="2474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661248"/>
            <a:ext cx="2474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87824" y="2060848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наследник престола  г. Троя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87824" y="285293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старшая из греческих богинь, жена </a:t>
            </a:r>
            <a:r>
              <a:rPr lang="ru-RU" dirty="0"/>
              <a:t>З</a:t>
            </a:r>
            <a:r>
              <a:rPr lang="ru-RU" dirty="0" smtClean="0"/>
              <a:t>евса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999105" y="328089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богиня-воительница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347864" y="4098267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богиня любви и красоты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144569" y="529191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жена царя Спарты </a:t>
            </a:r>
            <a:r>
              <a:rPr lang="ru-RU" dirty="0" err="1" smtClean="0"/>
              <a:t>Минелая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152382" y="6122207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ц</a:t>
            </a:r>
            <a:r>
              <a:rPr lang="ru-RU" dirty="0" smtClean="0"/>
              <a:t>арь Спарты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0" grpId="0"/>
      <p:bldP spid="11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42852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Крылатое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4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выражение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99592" y="1606321"/>
            <a:ext cx="7743852" cy="4676788"/>
          </a:xfrm>
        </p:spPr>
        <p:txBody>
          <a:bodyPr/>
          <a:lstStyle/>
          <a:p>
            <a:pPr algn="ctr">
              <a:buNone/>
            </a:pPr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Причину </a:t>
            </a: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ссоры </a:t>
            </a:r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мы называем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smtClean="0">
                <a:latin typeface="Comic Sans MS" pitchFamily="66" charset="0"/>
              </a:rPr>
              <a:t>–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Comic Sans MS" pitchFamily="66" charset="0"/>
              </a:rPr>
              <a:t>яблоко раздора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131840" y="3211275"/>
            <a:ext cx="4071966" cy="3071834"/>
            <a:chOff x="1680" y="1786"/>
            <a:chExt cx="1152" cy="1097"/>
          </a:xfrm>
        </p:grpSpPr>
        <p:pic>
          <p:nvPicPr>
            <p:cNvPr id="6" name="Picture 3" descr="C:\Documents and Settings\дом\Мои документы\Мои рисунки\Безымян.bmp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2DEDE"/>
                </a:clrFrom>
                <a:clrTo>
                  <a:srgbClr val="E2DEDE">
                    <a:alpha val="0"/>
                  </a:srgbClr>
                </a:clrTo>
              </a:clrChange>
              <a:lum contrast="24000"/>
            </a:blip>
            <a:srcRect l="9139" t="2516" r="83178" b="85771"/>
            <a:stretch>
              <a:fillRect/>
            </a:stretch>
          </p:blipFill>
          <p:spPr bwMode="auto">
            <a:xfrm>
              <a:off x="1729" y="1786"/>
              <a:ext cx="1087" cy="967"/>
            </a:xfrm>
            <a:prstGeom prst="flowChartOr">
              <a:avLst/>
            </a:prstGeom>
            <a:noFill/>
          </p:spPr>
        </p:pic>
        <p:pic>
          <p:nvPicPr>
            <p:cNvPr id="7" name="Picture 4" descr="C:\Documents and Settings\дом\Мои документы\APPLE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80" y="1920"/>
              <a:ext cx="1152" cy="963"/>
            </a:xfrm>
            <a:prstGeom prst="flowChartOr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чем различия между подлинной причиной Троянской войны и той причиной, о которой рассказано в мифе?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связаны греческий город </a:t>
            </a: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икены и город в Малой </a:t>
            </a: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зии Троя?</a:t>
            </a:r>
          </a:p>
          <a:p>
            <a:pPr marL="82296" indent="0" algn="ctr">
              <a:buNone/>
            </a:pP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было в судьбе этих городов?</a:t>
            </a:r>
            <a:endParaRPr lang="ru-RU" sz="5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21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48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 в Микенскую крепость вел через ________ ворота.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1200 года до н.э. объединенное войско греков разрушило и сожгло город ______ на побережье полуострова ____ ____.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Греции было забыто письмо, произошел упадок культуры после того, как с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севера вторглись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06084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Львиные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364502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Троя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96336" y="361275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Малая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414908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Азия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31840" y="558924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</a:t>
            </a:r>
            <a:r>
              <a:rPr lang="ru-RU" dirty="0" smtClean="0"/>
              <a:t>оинственные племена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25 – читать, задание рубрики 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«Поработайте с датами» (стр. 124) - письменно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26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 домашнего задания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447800"/>
            <a:ext cx="7025984" cy="48006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мифу о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едале и Икаре:</a:t>
            </a:r>
          </a:p>
          <a:p>
            <a:pPr marL="0" indent="0" algn="just">
              <a:buAutoNum type="arabicPeriod"/>
            </a:pP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Почему знаменитый мастер Дедал был вынужден тайно покинуть остров Крит?</a:t>
            </a:r>
          </a:p>
          <a:p>
            <a:pPr marL="0" indent="0" algn="just">
              <a:buAutoNum type="arabicPeriod"/>
            </a:pP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Почему он решил улететь с острова, а не уплыть?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827" y="4332553"/>
            <a:ext cx="1774295" cy="2539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60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 домашнего задания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447800"/>
            <a:ext cx="6809960" cy="4800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Миф о Дедале и Икаре</a:t>
            </a:r>
          </a:p>
          <a:p>
            <a:pPr marL="514350" indent="-514350" algn="just">
              <a:buAutoNum type="arabicPeriod"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Имя мифического героя Икара стало нарицательным. Какого человека называют Икаром? </a:t>
            </a:r>
          </a:p>
          <a:p>
            <a:pPr marL="514350" indent="-514350" algn="just">
              <a:buAutoNum type="arabicPeriod"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значении сегодня люди употребляют выражение «полет Икара»?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7" y="2204864"/>
            <a:ext cx="2010867" cy="2681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60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именами ученых и любителей истории и их вкладом в изучение истории Древнего мира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1043608" y="1700808"/>
          <a:ext cx="810039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920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ВКЛАД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ИЗУЧЕНИЕ ИСТОРИИ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Говард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Картер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расшифровка египетских иероглифов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Жан Франсуа Шампольон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открытие гробницы фараона Тутанхамона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Генрих </a:t>
                      </a:r>
                      <a:r>
                        <a:rPr lang="ru-RU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Шлиман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открытие первобытных рисунков на стенах пещеры 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Альтамира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Марселино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Саутуола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раскопки Трои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979712" y="5943600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47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именами ученых и любителей истории и их вкладом в изучение истории Древнего мира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7320994"/>
              </p:ext>
            </p:extLst>
          </p:nvPr>
        </p:nvGraphicFramePr>
        <p:xfrm>
          <a:off x="1043608" y="1700808"/>
          <a:ext cx="810039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920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ВКЛАД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ИЗУЧЕНИЕ ИСТОРИИ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Говард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Картер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расшифровка египетских иероглифов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Жан Франсуа Шампольон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открытие гробницы фараона Тутанхамона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Генрих </a:t>
                      </a:r>
                      <a:r>
                        <a:rPr lang="ru-RU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Шлиман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открытие первобытных рисунков на стенах пещеры 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Альтамира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Марселино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Саутуола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раскопки Трои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203626"/>
              </p:ext>
            </p:extLst>
          </p:nvPr>
        </p:nvGraphicFramePr>
        <p:xfrm>
          <a:off x="1979712" y="5943600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5736" y="638132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638132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92080" y="638132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76256" y="638132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9786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2564904"/>
            <a:ext cx="4289680" cy="2016224"/>
          </a:xfrm>
        </p:spPr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Генрих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Шлиман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первооткрыватель Трои, первооткрыватель микенской культуры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s://avatars.mds.yandex.net/get-zen_doc/1389531/pub_5c3244b08c276f00aa0e911e_5c3244b5cffc6400aaecef29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53" y="1772816"/>
            <a:ext cx="2789729" cy="392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69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19672" y="2388864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Микены и Троя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406640" cy="1752600"/>
          </a:xfrm>
        </p:spPr>
        <p:txBody>
          <a:bodyPr/>
          <a:lstStyle/>
          <a:p>
            <a:pPr algn="r"/>
            <a:r>
              <a:rPr lang="ru-RU" dirty="0" smtClean="0"/>
              <a:t>§ 25, стр. 121-124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420</TotalTime>
  <Words>815</Words>
  <Application>Microsoft Office PowerPoint</Application>
  <PresentationFormat>Экран (4:3)</PresentationFormat>
  <Paragraphs>159</Paragraphs>
  <Slides>36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Солнцестояние</vt:lpstr>
      <vt:lpstr>Повторение пройденного</vt:lpstr>
      <vt:lpstr>Повторение пройденного</vt:lpstr>
      <vt:lpstr>Презентация PowerPoint</vt:lpstr>
      <vt:lpstr>Проверка  домашнего задания</vt:lpstr>
      <vt:lpstr>Проверка  домашнего задания</vt:lpstr>
      <vt:lpstr>Установите соответствие между именами ученых и любителей истории и их вкладом в изучение истории Древнего мира </vt:lpstr>
      <vt:lpstr>Установите соответствие между именами ученых и любителей истории и их вкладом в изучение истории Древнего мира </vt:lpstr>
      <vt:lpstr>Презентация PowerPoint</vt:lpstr>
      <vt:lpstr>Микены и Троя</vt:lpstr>
      <vt:lpstr>Поработаем с картой</vt:lpstr>
      <vt:lpstr>Проблемный вопрос</vt:lpstr>
      <vt:lpstr>Презентация PowerPoint</vt:lpstr>
      <vt:lpstr>Презентация PowerPoint</vt:lpstr>
      <vt:lpstr>Презентация PowerPoint</vt:lpstr>
      <vt:lpstr>Презентация PowerPoint</vt:lpstr>
      <vt:lpstr>Запишите текст, исправляя в нем исторические  ошибки (п. 1 , стр. 121-122)</vt:lpstr>
      <vt:lpstr>Запишите текст, исправляя в нем исторические  ошибки (п. 1 , стр. 121-122)</vt:lpstr>
      <vt:lpstr>Презентация PowerPoint</vt:lpstr>
      <vt:lpstr>Презентация PowerPoint</vt:lpstr>
      <vt:lpstr>Презентация PowerPoint</vt:lpstr>
      <vt:lpstr>Напишите событие, которое связанно с этой датой</vt:lpstr>
      <vt:lpstr>Напишите событие, которое связанно с этой датой</vt:lpstr>
      <vt:lpstr>Троянская война</vt:lpstr>
      <vt:lpstr>Троянская война</vt:lpstr>
      <vt:lpstr>Троянская война</vt:lpstr>
      <vt:lpstr>Троянская война</vt:lpstr>
      <vt:lpstr>Подумайте</vt:lpstr>
      <vt:lpstr>Троянская  война</vt:lpstr>
      <vt:lpstr>Презентация PowerPoint</vt:lpstr>
      <vt:lpstr>Выпишите имена тех, кто из перечисленных ниже лиц причастен к Троянской войне?  Кем они являлись? (п. 3, стр. 122-124) </vt:lpstr>
      <vt:lpstr>Выпишите имена тех, кто из перечисленных ниже лиц причастен к Троянской войне?  Кем они являлись? (п. 3, стр. 122-124) </vt:lpstr>
      <vt:lpstr>Крылатое выражение</vt:lpstr>
      <vt:lpstr>Презентация PowerPoint</vt:lpstr>
      <vt:lpstr>Проблемный вопрос</vt:lpstr>
      <vt:lpstr>Повторим</vt:lpstr>
      <vt:lpstr>Домашнее задание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001</dc:creator>
  <cp:lastModifiedBy>ПК</cp:lastModifiedBy>
  <cp:revision>20</cp:revision>
  <dcterms:created xsi:type="dcterms:W3CDTF">2014-12-25T22:41:40Z</dcterms:created>
  <dcterms:modified xsi:type="dcterms:W3CDTF">2022-01-24T09:30:36Z</dcterms:modified>
</cp:coreProperties>
</file>