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54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0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828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9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866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192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433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68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872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82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714AF-BDF1-4AEE-92BE-40D116D90950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76AAF-BA61-45A9-B305-6F3AD9E32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1027611" y="-2194559"/>
            <a:ext cx="9144000" cy="270401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«Детский сад №11 «Сказка»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4068" y="1097278"/>
            <a:ext cx="9144000" cy="1639389"/>
          </a:xfrm>
        </p:spPr>
        <p:txBody>
          <a:bodyPr>
            <a:normAutofit/>
          </a:bodyPr>
          <a:lstStyle/>
          <a:p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творческий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«Вторая жизнь мусора»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8457" y="4114800"/>
            <a:ext cx="476810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Белозеров Никита логопедическая группа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</a:t>
            </a:r>
          </a:p>
          <a:p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группы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Изюмова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 П.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Медведева Т. 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4513" y="6230983"/>
            <a:ext cx="1084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2021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546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детей группы в изготовление поделок-игрушек из бросового материала.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903" y="2357847"/>
            <a:ext cx="6115594" cy="4219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4" y="718458"/>
            <a:ext cx="4611188" cy="364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0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детей группы в изготовление поделок-игрушек из бросового материала.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33" y="822960"/>
            <a:ext cx="4091395" cy="59044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82" y="1580605"/>
            <a:ext cx="7576458" cy="514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03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240970"/>
            <a:ext cx="10515600" cy="489857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 ходе работы над проектом 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узнал много нового и интересного о мусоре и о том, что такое утилизация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Научился через практическую работу находить полезное применение мусору, научил этому своих друзей. Тем самым, я внес свой маленький вклад в решение «мусорной проблемы».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мы хотим жить в чистом городе, нужно не сорить, а убирать за собой мусор! И в наших силах дать вещам «вторую жизнь»! Не выбрасывайте мусор, а используйте его в оригинальных поделках и сохраняйте чистоту окружающей среды.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3442061" y="2560319"/>
            <a:ext cx="5741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МУСОР ДЕТИ УБИРАЙТЕ,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ДОРОГУ НЕ БРОСАЙТЕ!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88674" y="6296297"/>
            <a:ext cx="301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321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441"/>
            <a:ext cx="10515600" cy="8098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узнать о способах утилизации мусора и научиться через практическую работу находить полезное применение бытовому мусору.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узнать, каких бытовых отходов больше всего в детском саду и дома;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познакомиться со способами борьбы с мусором;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научиться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изготавливать изделия из бытового мусора;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Проблема: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попытка решить «мусорную проблему»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осознание значимости охраны природы, осознание того, что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ытовой мусор можно использовать вторично.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420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доступного материала по данной теме и рассматривание картинок.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628" y="1783078"/>
            <a:ext cx="3411067" cy="4852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695" y="1783079"/>
            <a:ext cx="2719796" cy="485285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675" y="678566"/>
            <a:ext cx="3263503" cy="43513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4" y="1745297"/>
            <a:ext cx="3331029" cy="489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58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эксперимента: «Сколько мусора скапливается в нашей семье 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223" y="640079"/>
            <a:ext cx="5630092" cy="59827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80606" y="1750423"/>
            <a:ext cx="548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469" y="1306286"/>
            <a:ext cx="4088674" cy="53165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80606" y="1907177"/>
            <a:ext cx="178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Мусор за 1 день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66114" y="1110343"/>
            <a:ext cx="4140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Мусор за 1 неделю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076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мусора в городе Череповец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" y="1097280"/>
            <a:ext cx="4235087" cy="55909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187" y="150495"/>
            <a:ext cx="7429500" cy="6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26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эксперимента: «Сортировка мусора в нашем дворе».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61704"/>
            <a:ext cx="3176996" cy="38143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097" y="2468881"/>
            <a:ext cx="3409406" cy="42846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1" y="692332"/>
            <a:ext cx="2928802" cy="381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57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дидактической игры «Сортировка мусора».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51" y="1214846"/>
            <a:ext cx="3266126" cy="31416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34" y="640074"/>
            <a:ext cx="2811236" cy="32069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2" y="3958039"/>
            <a:ext cx="3278777" cy="28085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159" y="104504"/>
            <a:ext cx="2972344" cy="280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02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бумаги из бумажных отходов.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1" y="587828"/>
            <a:ext cx="2726872" cy="4206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95" y="2690948"/>
            <a:ext cx="3059431" cy="4010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2" y="587828"/>
            <a:ext cx="3030583" cy="40102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85" y="2416629"/>
            <a:ext cx="3827417" cy="42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50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игрушек из бросового материала.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51" y="1084217"/>
            <a:ext cx="3605314" cy="5212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53" y="1084217"/>
            <a:ext cx="3455806" cy="51598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8" y="1084218"/>
            <a:ext cx="3500846" cy="51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35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212</Words>
  <Application>Microsoft Office PowerPoint</Application>
  <PresentationFormat>Широкоэкранный</PresentationFormat>
  <Paragraphs>34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МДОУ «Детский сад №11 «Сказка»</vt:lpstr>
      <vt:lpstr>Цель проекта: узнать о способах утилизации мусора и научиться через практическую работу находить полезное применение бытовому мусору.</vt:lpstr>
      <vt:lpstr>Изучение доступного материала по данной теме и рассматривание картинок.</vt:lpstr>
      <vt:lpstr>Проведение эксперимента: «Сколько мусора скапливается в нашей семье ?»</vt:lpstr>
      <vt:lpstr>Сбор мусора в городе Череповец</vt:lpstr>
      <vt:lpstr>Проведение эксперимента: «Сортировка мусора в нашем дворе».</vt:lpstr>
      <vt:lpstr>Изготовление дидактической игры «Сортировка мусора».</vt:lpstr>
      <vt:lpstr>Изготовление бумаги из бумажных отходов.</vt:lpstr>
      <vt:lpstr>Изготовление игрушек из бросового материала.</vt:lpstr>
      <vt:lpstr>Вовлечение детей группы в изготовление поделок-игрушек из бросового материала.</vt:lpstr>
      <vt:lpstr>Вовлечение детей группы в изготовление поделок-игрушек из бросового материала.</vt:lpstr>
      <vt:lpstr>Заключение:  Таким образом, в ходе работы над проектом я узнал много нового и интересного о мусоре и о том, что такое утилизация. Научился через практическую работу находить полезное применение мусору, научил этому своих друзей. Тем самым, я внес свой маленький вклад в решение «мусорной проблемы».   Если мы хотим жить в чистом городе, нужно не сорить, а убирать за собой мусор! И в наших силах дать вещам «вторую жизнь»! Не выбрасывайте мусор, а используйте его в оригинальных поделках и сохраняйте чистоту окружающей среды.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19</cp:revision>
  <dcterms:created xsi:type="dcterms:W3CDTF">2021-12-08T15:36:13Z</dcterms:created>
  <dcterms:modified xsi:type="dcterms:W3CDTF">2021-12-14T16:52:32Z</dcterms:modified>
</cp:coreProperties>
</file>