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3" r:id="rId4"/>
    <p:sldId id="264" r:id="rId5"/>
    <p:sldId id="270" r:id="rId6"/>
    <p:sldId id="259" r:id="rId7"/>
    <p:sldId id="266" r:id="rId8"/>
    <p:sldId id="265" r:id="rId9"/>
    <p:sldId id="267" r:id="rId10"/>
    <p:sldId id="268" r:id="rId11"/>
    <p:sldId id="260" r:id="rId12"/>
    <p:sldId id="261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4B7CD822-8C07-4174-AB08-76CB5ED7E481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C2F49F63-ABEE-428E-81AA-831B7EF087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CD822-8C07-4174-AB08-76CB5ED7E481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49F63-ABEE-428E-81AA-831B7EF087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CD822-8C07-4174-AB08-76CB5ED7E481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49F63-ABEE-428E-81AA-831B7EF087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B7CD822-8C07-4174-AB08-76CB5ED7E481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2F49F63-ABEE-428E-81AA-831B7EF087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4B7CD822-8C07-4174-AB08-76CB5ED7E481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C2F49F63-ABEE-428E-81AA-831B7EF087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CD822-8C07-4174-AB08-76CB5ED7E481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49F63-ABEE-428E-81AA-831B7EF087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CD822-8C07-4174-AB08-76CB5ED7E481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49F63-ABEE-428E-81AA-831B7EF087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B7CD822-8C07-4174-AB08-76CB5ED7E481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2F49F63-ABEE-428E-81AA-831B7EF087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CD822-8C07-4174-AB08-76CB5ED7E481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49F63-ABEE-428E-81AA-831B7EF087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B7CD822-8C07-4174-AB08-76CB5ED7E481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2F49F63-ABEE-428E-81AA-831B7EF087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B7CD822-8C07-4174-AB08-76CB5ED7E481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2F49F63-ABEE-428E-81AA-831B7EF087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B7CD822-8C07-4174-AB08-76CB5ED7E481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2F49F63-ABEE-428E-81AA-831B7EF0877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1124744"/>
            <a:ext cx="6172200" cy="29523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 smtClean="0">
                <a:solidFill>
                  <a:srgbClr val="FF0000"/>
                </a:solidFill>
              </a:rPr>
              <a:t>Путешествие </a:t>
            </a:r>
            <a:r>
              <a:rPr lang="ru-RU" sz="5400" smtClean="0">
                <a:solidFill>
                  <a:srgbClr val="FF0000"/>
                </a:solidFill>
              </a:rPr>
              <a:t>к памятникам  </a:t>
            </a:r>
            <a:br>
              <a:rPr lang="ru-RU" sz="5400" smtClean="0">
                <a:solidFill>
                  <a:srgbClr val="FF0000"/>
                </a:solidFill>
              </a:rPr>
            </a:br>
            <a:r>
              <a:rPr lang="ru-RU" sz="5400" smtClean="0">
                <a:solidFill>
                  <a:srgbClr val="FF0000"/>
                </a:solidFill>
              </a:rPr>
              <a:t>по </a:t>
            </a:r>
            <a:r>
              <a:rPr lang="ru-RU" sz="5400" dirty="0" smtClean="0">
                <a:solidFill>
                  <a:srgbClr val="FF0000"/>
                </a:solidFill>
              </a:rPr>
              <a:t>родному  городу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Песня о Сарапуле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53400" y="607012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65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 smtClean="0">
                <a:solidFill>
                  <a:srgbClr val="002060"/>
                </a:solidFill>
              </a:rPr>
              <a:t>Стелла</a:t>
            </a:r>
            <a:r>
              <a:rPr lang="ru-RU" b="1" dirty="0" smtClean="0">
                <a:solidFill>
                  <a:srgbClr val="002060"/>
                </a:solidFill>
              </a:rPr>
              <a:t> 200 лет Сарапула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243" name="Picture 3" descr="C:\Users\Lena\Downloads\stella-200-let-sarapulu-rayon-povorot-38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97553"/>
            <a:ext cx="7467600" cy="46789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Паровоз-памятник в честь крестьян, собравших для Питера и Москвы в 1919 году 80 пудов хлеба.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3074" name="Picture 2" descr="C:\Users\Lena\Downloads\83b530add3956808ba3eea5b59fff994-min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3434" y="1600200"/>
            <a:ext cx="6455132" cy="487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7467600" cy="1440160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Самолет МИГ-21, расположенный на площади перед Сарапульским </a:t>
            </a:r>
            <a:r>
              <a:rPr lang="ru-RU" sz="1600" b="1" dirty="0" err="1" smtClean="0">
                <a:solidFill>
                  <a:srgbClr val="002060"/>
                </a:solidFill>
              </a:rPr>
              <a:t>злектрогенераторным</a:t>
            </a:r>
            <a:r>
              <a:rPr lang="ru-RU" sz="1600" b="1" dirty="0" smtClean="0">
                <a:solidFill>
                  <a:srgbClr val="002060"/>
                </a:solidFill>
              </a:rPr>
              <a:t> предприятием, когда-то участвовал в боях. Памятник этому виду боевой техники появился в честь основателей рабочих предприятия, в годы войны штамповавших детали для военной техники.</a:t>
            </a:r>
            <a:endParaRPr lang="ru-RU" sz="1600" b="1" dirty="0">
              <a:solidFill>
                <a:srgbClr val="002060"/>
              </a:solidFill>
            </a:endParaRPr>
          </a:p>
        </p:txBody>
      </p:sp>
      <p:pic>
        <p:nvPicPr>
          <p:cNvPr id="2050" name="Picture 2" descr="C:\Users\Lena\Downloads\0_100e1f_70cd3ca2_XXL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72816"/>
            <a:ext cx="7301311" cy="487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C:\Users\Lena\Downloads\imageсар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645024"/>
            <a:ext cx="4968552" cy="2996657"/>
          </a:xfrm>
          <a:prstGeom prst="rect">
            <a:avLst/>
          </a:prstGeom>
          <a:noFill/>
        </p:spPr>
      </p:pic>
      <p:pic>
        <p:nvPicPr>
          <p:cNvPr id="11267" name="Picture 3" descr="D:\Документы\Сарапул\getImage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260648"/>
            <a:ext cx="5335240" cy="35852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Путешествие в старинный купеческий городок запомнится Вам с хорошей стороны.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Город находиться на берегу реки Кама.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Lena\Downloads\deccc91b87d2aa6a5d891625e60dcf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84784"/>
            <a:ext cx="7620000" cy="4895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3232" cy="114300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Набережная города, где проходят концерты, ярмарки, фестивали.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4098" name="Picture 2" descr="C:\Users\Lena\Downloads\panorama-nabereghnoy-sarapula-31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36912"/>
            <a:ext cx="8259921" cy="3024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13 Апреля 2018 года была установлена  скульптура в виде символа города - рыба стерлядь.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6146" name="Picture 2" descr="C:\Users\Lena\Downloads\65980-76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00808"/>
            <a:ext cx="7289138" cy="48941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Герб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6" name="Picture 2" descr="F:\Мое отечество- Россия\2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220887"/>
            <a:ext cx="4716385" cy="56371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14 июня 2013 года в Сарапуле в честь прославленной землячки </a:t>
            </a:r>
            <a:r>
              <a:rPr lang="ru-RU" sz="2000" b="1" dirty="0" err="1" smtClean="0">
                <a:solidFill>
                  <a:srgbClr val="002060"/>
                </a:solidFill>
              </a:rPr>
              <a:t>кавалерист-девицы</a:t>
            </a:r>
            <a:r>
              <a:rPr lang="ru-RU" sz="2000" b="1" dirty="0" smtClean="0">
                <a:solidFill>
                  <a:srgbClr val="002060"/>
                </a:solidFill>
              </a:rPr>
              <a:t>, героини Отечественной войны 1812 года Надежды Дуровой был открыт памятник.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5122" name="Picture 2" descr="D:\Документы\Сарапул\getImage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484784"/>
            <a:ext cx="6840760" cy="5130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7467600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Улица Советская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Lena\Downloads\sarapul-9905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700808"/>
            <a:ext cx="6194613" cy="46423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49817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Мы часто бываем в Пушкинском саду. 6 июня 1899 года к 100-летию со дня рождения А.С. Пушкина был открыт городской сад имени великого поэта на месте бывшей Приходской площади.</a:t>
            </a:r>
            <a:r>
              <a:rPr lang="ru-RU" sz="2000" dirty="0" smtClean="0">
                <a:solidFill>
                  <a:srgbClr val="002060"/>
                </a:solidFill>
              </a:rPr>
              <a:t/>
            </a:r>
            <a:br>
              <a:rPr lang="ru-RU" sz="2000" dirty="0" smtClean="0">
                <a:solidFill>
                  <a:srgbClr val="002060"/>
                </a:solidFill>
              </a:rPr>
            </a:b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7171" name="Picture 3" descr="C:\Users\Lena\Downloads\figura-sarapul-rossiya-196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556792"/>
            <a:ext cx="6449162" cy="49391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В Сарапуле не так давно появилась новая — площадь Мужества в память о воинах-интернационалистах, здесь установлен памятник — БМП, боевая машина пехоты. 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8194" name="Picture 2" descr="C:\Users\Lena\Downloads\XXL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556792"/>
            <a:ext cx="6780246" cy="5085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323</TotalTime>
  <Words>159</Words>
  <Application>Microsoft Office PowerPoint</Application>
  <PresentationFormat>Экран (4:3)</PresentationFormat>
  <Paragraphs>12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Эркер</vt:lpstr>
      <vt:lpstr>Путешествие к памятникам   по родному  городу</vt:lpstr>
      <vt:lpstr>Путешествие в старинный купеческий городок запомнится Вам с хорошей стороны. Город находиться на берегу реки Кама.</vt:lpstr>
      <vt:lpstr>Набережная города, где проходят концерты, ярмарки, фестивали.</vt:lpstr>
      <vt:lpstr>13 Апреля 2018 года была установлена  скульптура в виде символа города - рыба стерлядь.</vt:lpstr>
      <vt:lpstr>Герб </vt:lpstr>
      <vt:lpstr>14 июня 2013 года в Сарапуле в честь прославленной землячки кавалерист-девицы, героини Отечественной войны 1812 года Надежды Дуровой был открыт памятник.</vt:lpstr>
      <vt:lpstr>Улица Советская</vt:lpstr>
      <vt:lpstr>Мы часто бываем в Пушкинском саду. 6 июня 1899 года к 100-летию со дня рождения А.С. Пушкина был открыт городской сад имени великого поэта на месте бывшей Приходской площади. </vt:lpstr>
      <vt:lpstr>В Сарапуле не так давно появилась новая — площадь Мужества в память о воинах-интернационалистах, здесь установлен памятник — БМП, боевая машина пехоты. </vt:lpstr>
      <vt:lpstr>Стелла 200 лет Сарапула</vt:lpstr>
      <vt:lpstr>Паровоз-памятник в честь крестьян, собравших для Питера и Москвы в 1919 году 80 пудов хлеба.</vt:lpstr>
      <vt:lpstr>Самолет МИГ-21, расположенный на площади перед Сарапульским злектрогенераторным предприятием, когда-то участвовал в боях. Памятник этому виду боевой техники появился в честь основателей рабочих предприятия, в годы войны штамповавших детали для военной техники.</vt:lpstr>
      <vt:lpstr>Презентация PowerPoint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по родному  городу</dc:title>
  <dc:creator>Microsoft Office</dc:creator>
  <cp:lastModifiedBy>Пользователь Windows</cp:lastModifiedBy>
  <cp:revision>37</cp:revision>
  <dcterms:created xsi:type="dcterms:W3CDTF">2019-03-01T05:43:12Z</dcterms:created>
  <dcterms:modified xsi:type="dcterms:W3CDTF">2020-11-12T10:45:27Z</dcterms:modified>
</cp:coreProperties>
</file>