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handoutMasterIdLst>
    <p:handoutMasterId r:id="rId34"/>
  </p:handoutMasterIdLst>
  <p:sldIdLst>
    <p:sldId id="256" r:id="rId2"/>
    <p:sldId id="263" r:id="rId3"/>
    <p:sldId id="286" r:id="rId4"/>
    <p:sldId id="287" r:id="rId5"/>
    <p:sldId id="289" r:id="rId6"/>
    <p:sldId id="290" r:id="rId7"/>
    <p:sldId id="291" r:id="rId8"/>
    <p:sldId id="292" r:id="rId9"/>
    <p:sldId id="293" r:id="rId10"/>
    <p:sldId id="294" r:id="rId11"/>
    <p:sldId id="295" r:id="rId12"/>
    <p:sldId id="296" r:id="rId13"/>
    <p:sldId id="297" r:id="rId14"/>
    <p:sldId id="298" r:id="rId15"/>
    <p:sldId id="299" r:id="rId16"/>
    <p:sldId id="300" r:id="rId17"/>
    <p:sldId id="301" r:id="rId18"/>
    <p:sldId id="302" r:id="rId19"/>
    <p:sldId id="328" r:id="rId20"/>
    <p:sldId id="329" r:id="rId21"/>
    <p:sldId id="330" r:id="rId22"/>
    <p:sldId id="331" r:id="rId23"/>
    <p:sldId id="333" r:id="rId24"/>
    <p:sldId id="285" r:id="rId25"/>
    <p:sldId id="267" r:id="rId26"/>
    <p:sldId id="274" r:id="rId27"/>
    <p:sldId id="269" r:id="rId28"/>
    <p:sldId id="270" r:id="rId29"/>
    <p:sldId id="273" r:id="rId30"/>
    <p:sldId id="271" r:id="rId31"/>
    <p:sldId id="272"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2C7C62C-6075-426B-B9CE-B65FA7FF71B9}">
          <p14:sldIdLst>
            <p14:sldId id="256"/>
            <p14:sldId id="263"/>
            <p14:sldId id="286"/>
            <p14:sldId id="287"/>
            <p14:sldId id="289"/>
            <p14:sldId id="290"/>
            <p14:sldId id="291"/>
            <p14:sldId id="292"/>
            <p14:sldId id="293"/>
            <p14:sldId id="294"/>
            <p14:sldId id="295"/>
            <p14:sldId id="296"/>
            <p14:sldId id="297"/>
            <p14:sldId id="298"/>
            <p14:sldId id="299"/>
            <p14:sldId id="300"/>
            <p14:sldId id="301"/>
            <p14:sldId id="302"/>
            <p14:sldId id="328"/>
            <p14:sldId id="329"/>
            <p14:sldId id="330"/>
            <p14:sldId id="331"/>
            <p14:sldId id="333"/>
            <p14:sldId id="285"/>
            <p14:sldId id="267"/>
            <p14:sldId id="274"/>
            <p14:sldId id="269"/>
            <p14:sldId id="270"/>
            <p14:sldId id="273"/>
            <p14:sldId id="271"/>
            <p14:sldId id="27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EFEFE"/>
    <a:srgbClr val="3A5896"/>
    <a:srgbClr val="F3F0ED"/>
    <a:srgbClr val="E1DAD2"/>
    <a:srgbClr val="C1C9CD"/>
    <a:srgbClr val="7C96A3"/>
    <a:srgbClr val="FFFFFF"/>
    <a:srgbClr val="003374"/>
    <a:srgbClr val="3855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Светлый стиль 2 — акцент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DBED569-4797-4DF1-A0F4-6AAB3CD982D8}" styleName="Светлый стиль 3 — акцент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53" d="100"/>
          <a:sy n="53" d="100"/>
        </p:scale>
        <p:origin x="96" y="342"/>
      </p:cViewPr>
      <p:guideLst>
        <p:guide orient="horz" pos="2160"/>
        <p:guide pos="2880"/>
      </p:guideLst>
    </p:cSldViewPr>
  </p:slideViewPr>
  <p:notesTextViewPr>
    <p:cViewPr>
      <p:scale>
        <a:sx n="1" d="1"/>
        <a:sy n="1" d="1"/>
      </p:scale>
      <p:origin x="0" y="0"/>
    </p:cViewPr>
  </p:notesTextViewPr>
  <p:notesViewPr>
    <p:cSldViewPr snapToGrid="0">
      <p:cViewPr varScale="1">
        <p:scale>
          <a:sx n="85" d="100"/>
          <a:sy n="85" d="100"/>
        </p:scale>
        <p:origin x="2952"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0DF061-B607-4931-B3F2-F8169349C8F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F082D6AF-C870-4B27-9DA4-F059658C1826}">
      <dgm:prSet phldrT="[Текст]" custT="1"/>
      <dgm:spPr>
        <a:solidFill>
          <a:schemeClr val="accent1">
            <a:lumMod val="60000"/>
            <a:lumOff val="40000"/>
          </a:schemeClr>
        </a:solidFill>
        <a:ln>
          <a:solidFill>
            <a:schemeClr val="accent1">
              <a:lumMod val="60000"/>
              <a:lumOff val="40000"/>
            </a:schemeClr>
          </a:solidFill>
        </a:ln>
      </dgm:spPr>
      <dgm:t>
        <a:bodyPr/>
        <a:lstStyle/>
        <a:p>
          <a:r>
            <a:rPr lang="ru-RU" sz="3600" b="1" dirty="0" smtClean="0">
              <a:solidFill>
                <a:srgbClr val="0000FF"/>
              </a:solidFill>
            </a:rPr>
            <a:t>обобщить знания, полученные при изучении темы «Энергосбережение в быту»</a:t>
          </a:r>
          <a:endParaRPr lang="ru-RU" sz="3600" b="1" dirty="0">
            <a:solidFill>
              <a:srgbClr val="0000FF"/>
            </a:solidFill>
            <a:latin typeface="+mn-lt"/>
          </a:endParaRPr>
        </a:p>
      </dgm:t>
    </dgm:pt>
    <dgm:pt modelId="{772FE0FA-4BA5-4761-8007-91202F7D69B6}" type="parTrans" cxnId="{BF50F747-236A-4726-852D-98F7E3ACCAA9}">
      <dgm:prSet/>
      <dgm:spPr/>
      <dgm:t>
        <a:bodyPr/>
        <a:lstStyle/>
        <a:p>
          <a:endParaRPr lang="ru-RU" sz="1600"/>
        </a:p>
      </dgm:t>
    </dgm:pt>
    <dgm:pt modelId="{B88FAD7E-28FE-432D-964E-97B24035F54B}" type="sibTrans" cxnId="{BF50F747-236A-4726-852D-98F7E3ACCAA9}">
      <dgm:prSet/>
      <dgm:spPr/>
      <dgm:t>
        <a:bodyPr/>
        <a:lstStyle/>
        <a:p>
          <a:endParaRPr lang="ru-RU" sz="1600"/>
        </a:p>
      </dgm:t>
    </dgm:pt>
    <dgm:pt modelId="{4CF49501-2097-41BC-A800-DCA55A48FD4C}">
      <dgm:prSet phldrT="[Текст]" custT="1"/>
      <dgm:spPr>
        <a:solidFill>
          <a:schemeClr val="accent1">
            <a:lumMod val="60000"/>
            <a:lumOff val="40000"/>
          </a:schemeClr>
        </a:solidFill>
        <a:ln>
          <a:solidFill>
            <a:schemeClr val="accent1">
              <a:lumMod val="60000"/>
              <a:lumOff val="40000"/>
            </a:schemeClr>
          </a:solidFill>
        </a:ln>
      </dgm:spPr>
      <dgm:t>
        <a:bodyPr/>
        <a:lstStyle/>
        <a:p>
          <a:r>
            <a:rPr lang="ru-RU" sz="3600" b="1" dirty="0" smtClean="0">
              <a:solidFill>
                <a:srgbClr val="0000FF"/>
              </a:solidFill>
            </a:rPr>
            <a:t>усовершенствовать навыки выбора и применения энергосберегающих технологий</a:t>
          </a:r>
          <a:endParaRPr lang="ru-RU" sz="3600" b="1" dirty="0">
            <a:solidFill>
              <a:srgbClr val="0000FF"/>
            </a:solidFill>
            <a:latin typeface="+mn-lt"/>
          </a:endParaRPr>
        </a:p>
      </dgm:t>
    </dgm:pt>
    <dgm:pt modelId="{5C1B4368-D081-4B95-9091-FB65EAF2F2F3}" type="parTrans" cxnId="{BD681B50-8819-4625-8AC9-14621058F796}">
      <dgm:prSet/>
      <dgm:spPr/>
      <dgm:t>
        <a:bodyPr/>
        <a:lstStyle/>
        <a:p>
          <a:endParaRPr lang="ru-RU" sz="1600"/>
        </a:p>
      </dgm:t>
    </dgm:pt>
    <dgm:pt modelId="{0EBEF181-2F2E-499B-999A-5625816B802A}" type="sibTrans" cxnId="{BD681B50-8819-4625-8AC9-14621058F796}">
      <dgm:prSet/>
      <dgm:spPr/>
      <dgm:t>
        <a:bodyPr/>
        <a:lstStyle/>
        <a:p>
          <a:endParaRPr lang="ru-RU" sz="1600"/>
        </a:p>
      </dgm:t>
    </dgm:pt>
    <dgm:pt modelId="{0E31B7F4-0E3D-4478-B369-D8FB1E25E17F}">
      <dgm:prSet phldrT="[Текст]" custT="1"/>
      <dgm:spPr>
        <a:solidFill>
          <a:schemeClr val="accent1">
            <a:lumMod val="60000"/>
            <a:lumOff val="40000"/>
          </a:schemeClr>
        </a:solidFill>
        <a:ln>
          <a:solidFill>
            <a:schemeClr val="accent1">
              <a:lumMod val="60000"/>
              <a:lumOff val="40000"/>
            </a:schemeClr>
          </a:solidFill>
        </a:ln>
      </dgm:spPr>
      <dgm:t>
        <a:bodyPr/>
        <a:lstStyle/>
        <a:p>
          <a:r>
            <a:rPr lang="ru-RU" sz="3600" b="1" dirty="0" smtClean="0">
              <a:solidFill>
                <a:srgbClr val="0000FF"/>
              </a:solidFill>
            </a:rPr>
            <a:t>привить «</a:t>
          </a:r>
          <a:r>
            <a:rPr lang="ru-RU" sz="3600" b="1" dirty="0" err="1" smtClean="0">
              <a:solidFill>
                <a:srgbClr val="0000FF"/>
              </a:solidFill>
            </a:rPr>
            <a:t>энергоэффективные</a:t>
          </a:r>
          <a:r>
            <a:rPr lang="ru-RU" sz="3600" b="1" dirty="0" smtClean="0">
              <a:solidFill>
                <a:srgbClr val="0000FF"/>
              </a:solidFill>
            </a:rPr>
            <a:t> привычки» обучающимся</a:t>
          </a:r>
          <a:endParaRPr lang="ru-RU" sz="3600" b="1" dirty="0">
            <a:solidFill>
              <a:srgbClr val="0000FF"/>
            </a:solidFill>
            <a:latin typeface="+mn-lt"/>
          </a:endParaRPr>
        </a:p>
      </dgm:t>
    </dgm:pt>
    <dgm:pt modelId="{806B180F-425E-4BCF-A882-113EC310B4AA}" type="parTrans" cxnId="{4B3A4932-0B33-467F-BEF7-0314A566A232}">
      <dgm:prSet/>
      <dgm:spPr/>
      <dgm:t>
        <a:bodyPr/>
        <a:lstStyle/>
        <a:p>
          <a:endParaRPr lang="ru-RU" sz="1600"/>
        </a:p>
      </dgm:t>
    </dgm:pt>
    <dgm:pt modelId="{F04217BA-30D1-47C0-A408-2CA17037E0F0}" type="sibTrans" cxnId="{4B3A4932-0B33-467F-BEF7-0314A566A232}">
      <dgm:prSet/>
      <dgm:spPr/>
      <dgm:t>
        <a:bodyPr/>
        <a:lstStyle/>
        <a:p>
          <a:endParaRPr lang="ru-RU" sz="1600"/>
        </a:p>
      </dgm:t>
    </dgm:pt>
    <dgm:pt modelId="{A8CB3111-7F3E-43D3-A6A1-3E2D0BD03480}" type="pres">
      <dgm:prSet presAssocID="{CD0DF061-B607-4931-B3F2-F8169349C8F7}" presName="linear" presStyleCnt="0">
        <dgm:presLayoutVars>
          <dgm:dir/>
          <dgm:animLvl val="lvl"/>
          <dgm:resizeHandles val="exact"/>
        </dgm:presLayoutVars>
      </dgm:prSet>
      <dgm:spPr/>
      <dgm:t>
        <a:bodyPr/>
        <a:lstStyle/>
        <a:p>
          <a:endParaRPr lang="ru-RU"/>
        </a:p>
      </dgm:t>
    </dgm:pt>
    <dgm:pt modelId="{25D0B27B-8D18-4DF7-885B-01AB5BC2FB0A}" type="pres">
      <dgm:prSet presAssocID="{F082D6AF-C870-4B27-9DA4-F059658C1826}" presName="parentLin" presStyleCnt="0"/>
      <dgm:spPr/>
    </dgm:pt>
    <dgm:pt modelId="{9C1C2A35-96C1-40B8-AF7D-CDEA77993995}" type="pres">
      <dgm:prSet presAssocID="{F082D6AF-C870-4B27-9DA4-F059658C1826}" presName="parentLeftMargin" presStyleLbl="node1" presStyleIdx="0" presStyleCnt="3"/>
      <dgm:spPr/>
      <dgm:t>
        <a:bodyPr/>
        <a:lstStyle/>
        <a:p>
          <a:endParaRPr lang="ru-RU"/>
        </a:p>
      </dgm:t>
    </dgm:pt>
    <dgm:pt modelId="{295C09C2-0AD1-43D4-86FC-634DE8BD928A}" type="pres">
      <dgm:prSet presAssocID="{F082D6AF-C870-4B27-9DA4-F059658C1826}" presName="parentText" presStyleLbl="node1" presStyleIdx="0" presStyleCnt="3" custScaleX="132036">
        <dgm:presLayoutVars>
          <dgm:chMax val="0"/>
          <dgm:bulletEnabled val="1"/>
        </dgm:presLayoutVars>
      </dgm:prSet>
      <dgm:spPr/>
      <dgm:t>
        <a:bodyPr/>
        <a:lstStyle/>
        <a:p>
          <a:endParaRPr lang="ru-RU"/>
        </a:p>
      </dgm:t>
    </dgm:pt>
    <dgm:pt modelId="{43D25211-5623-41BA-BC7B-C6626BEF9AAE}" type="pres">
      <dgm:prSet presAssocID="{F082D6AF-C870-4B27-9DA4-F059658C1826}" presName="negativeSpace" presStyleCnt="0"/>
      <dgm:spPr/>
    </dgm:pt>
    <dgm:pt modelId="{493C1F45-4DF2-4DAC-91BC-C15CB305C162}" type="pres">
      <dgm:prSet presAssocID="{F082D6AF-C870-4B27-9DA4-F059658C1826}" presName="childText" presStyleLbl="conFgAcc1" presStyleIdx="0" presStyleCnt="3">
        <dgm:presLayoutVars>
          <dgm:bulletEnabled val="1"/>
        </dgm:presLayoutVars>
      </dgm:prSet>
      <dgm:spPr/>
    </dgm:pt>
    <dgm:pt modelId="{7B5135B9-2A8C-4545-AC73-646A63EA6FBA}" type="pres">
      <dgm:prSet presAssocID="{B88FAD7E-28FE-432D-964E-97B24035F54B}" presName="spaceBetweenRectangles" presStyleCnt="0"/>
      <dgm:spPr/>
    </dgm:pt>
    <dgm:pt modelId="{E59D2BCD-4BED-4DDE-A629-73FE7F4EF28E}" type="pres">
      <dgm:prSet presAssocID="{4CF49501-2097-41BC-A800-DCA55A48FD4C}" presName="parentLin" presStyleCnt="0"/>
      <dgm:spPr/>
    </dgm:pt>
    <dgm:pt modelId="{A00D8435-A1BD-4BEA-85D1-2A4A251FD54E}" type="pres">
      <dgm:prSet presAssocID="{4CF49501-2097-41BC-A800-DCA55A48FD4C}" presName="parentLeftMargin" presStyleLbl="node1" presStyleIdx="0" presStyleCnt="3"/>
      <dgm:spPr/>
      <dgm:t>
        <a:bodyPr/>
        <a:lstStyle/>
        <a:p>
          <a:endParaRPr lang="ru-RU"/>
        </a:p>
      </dgm:t>
    </dgm:pt>
    <dgm:pt modelId="{5FB141F8-33C2-4C73-9C11-CB4128A4A9EF}" type="pres">
      <dgm:prSet presAssocID="{4CF49501-2097-41BC-A800-DCA55A48FD4C}" presName="parentText" presStyleLbl="node1" presStyleIdx="1" presStyleCnt="3" custScaleX="132036">
        <dgm:presLayoutVars>
          <dgm:chMax val="0"/>
          <dgm:bulletEnabled val="1"/>
        </dgm:presLayoutVars>
      </dgm:prSet>
      <dgm:spPr/>
      <dgm:t>
        <a:bodyPr/>
        <a:lstStyle/>
        <a:p>
          <a:endParaRPr lang="ru-RU"/>
        </a:p>
      </dgm:t>
    </dgm:pt>
    <dgm:pt modelId="{57BFA94E-ADD7-4EF9-AFD0-5764E62DB019}" type="pres">
      <dgm:prSet presAssocID="{4CF49501-2097-41BC-A800-DCA55A48FD4C}" presName="negativeSpace" presStyleCnt="0"/>
      <dgm:spPr/>
    </dgm:pt>
    <dgm:pt modelId="{1CB80B87-9169-4606-89A0-926025E525B9}" type="pres">
      <dgm:prSet presAssocID="{4CF49501-2097-41BC-A800-DCA55A48FD4C}" presName="childText" presStyleLbl="conFgAcc1" presStyleIdx="1" presStyleCnt="3">
        <dgm:presLayoutVars>
          <dgm:bulletEnabled val="1"/>
        </dgm:presLayoutVars>
      </dgm:prSet>
      <dgm:spPr/>
    </dgm:pt>
    <dgm:pt modelId="{851CD9C9-4BE3-4281-B2A1-30A0262B7FEB}" type="pres">
      <dgm:prSet presAssocID="{0EBEF181-2F2E-499B-999A-5625816B802A}" presName="spaceBetweenRectangles" presStyleCnt="0"/>
      <dgm:spPr/>
    </dgm:pt>
    <dgm:pt modelId="{245A2C7E-A7F7-440F-8BFB-980A8A886BA3}" type="pres">
      <dgm:prSet presAssocID="{0E31B7F4-0E3D-4478-B369-D8FB1E25E17F}" presName="parentLin" presStyleCnt="0"/>
      <dgm:spPr/>
    </dgm:pt>
    <dgm:pt modelId="{3C74A0AA-A180-4B63-8AC9-F60B22EBAC08}" type="pres">
      <dgm:prSet presAssocID="{0E31B7F4-0E3D-4478-B369-D8FB1E25E17F}" presName="parentLeftMargin" presStyleLbl="node1" presStyleIdx="1" presStyleCnt="3"/>
      <dgm:spPr/>
      <dgm:t>
        <a:bodyPr/>
        <a:lstStyle/>
        <a:p>
          <a:endParaRPr lang="ru-RU"/>
        </a:p>
      </dgm:t>
    </dgm:pt>
    <dgm:pt modelId="{B3F61DBE-F84B-4851-9C13-899DD3EC1ABF}" type="pres">
      <dgm:prSet presAssocID="{0E31B7F4-0E3D-4478-B369-D8FB1E25E17F}" presName="parentText" presStyleLbl="node1" presStyleIdx="2" presStyleCnt="3" custScaleX="132036">
        <dgm:presLayoutVars>
          <dgm:chMax val="0"/>
          <dgm:bulletEnabled val="1"/>
        </dgm:presLayoutVars>
      </dgm:prSet>
      <dgm:spPr/>
      <dgm:t>
        <a:bodyPr/>
        <a:lstStyle/>
        <a:p>
          <a:endParaRPr lang="ru-RU"/>
        </a:p>
      </dgm:t>
    </dgm:pt>
    <dgm:pt modelId="{4F8E3FAF-3BF7-446B-B4AB-249A17D2D901}" type="pres">
      <dgm:prSet presAssocID="{0E31B7F4-0E3D-4478-B369-D8FB1E25E17F}" presName="negativeSpace" presStyleCnt="0"/>
      <dgm:spPr/>
    </dgm:pt>
    <dgm:pt modelId="{BD4BA02C-F674-4C2B-BC0B-B4424B7992D4}" type="pres">
      <dgm:prSet presAssocID="{0E31B7F4-0E3D-4478-B369-D8FB1E25E17F}" presName="childText" presStyleLbl="conFgAcc1" presStyleIdx="2" presStyleCnt="3">
        <dgm:presLayoutVars>
          <dgm:bulletEnabled val="1"/>
        </dgm:presLayoutVars>
      </dgm:prSet>
      <dgm:spPr/>
    </dgm:pt>
  </dgm:ptLst>
  <dgm:cxnLst>
    <dgm:cxn modelId="{BF50F747-236A-4726-852D-98F7E3ACCAA9}" srcId="{CD0DF061-B607-4931-B3F2-F8169349C8F7}" destId="{F082D6AF-C870-4B27-9DA4-F059658C1826}" srcOrd="0" destOrd="0" parTransId="{772FE0FA-4BA5-4761-8007-91202F7D69B6}" sibTransId="{B88FAD7E-28FE-432D-964E-97B24035F54B}"/>
    <dgm:cxn modelId="{BD681B50-8819-4625-8AC9-14621058F796}" srcId="{CD0DF061-B607-4931-B3F2-F8169349C8F7}" destId="{4CF49501-2097-41BC-A800-DCA55A48FD4C}" srcOrd="1" destOrd="0" parTransId="{5C1B4368-D081-4B95-9091-FB65EAF2F2F3}" sibTransId="{0EBEF181-2F2E-499B-999A-5625816B802A}"/>
    <dgm:cxn modelId="{C2944BD4-D2E2-4255-8AF7-57BF4EEF9903}" type="presOf" srcId="{CD0DF061-B607-4931-B3F2-F8169349C8F7}" destId="{A8CB3111-7F3E-43D3-A6A1-3E2D0BD03480}" srcOrd="0" destOrd="0" presId="urn:microsoft.com/office/officeart/2005/8/layout/list1"/>
    <dgm:cxn modelId="{4B3A4932-0B33-467F-BEF7-0314A566A232}" srcId="{CD0DF061-B607-4931-B3F2-F8169349C8F7}" destId="{0E31B7F4-0E3D-4478-B369-D8FB1E25E17F}" srcOrd="2" destOrd="0" parTransId="{806B180F-425E-4BCF-A882-113EC310B4AA}" sibTransId="{F04217BA-30D1-47C0-A408-2CA17037E0F0}"/>
    <dgm:cxn modelId="{D27053D0-F737-40F0-94DA-5246FF994D5D}" type="presOf" srcId="{0E31B7F4-0E3D-4478-B369-D8FB1E25E17F}" destId="{3C74A0AA-A180-4B63-8AC9-F60B22EBAC08}" srcOrd="0" destOrd="0" presId="urn:microsoft.com/office/officeart/2005/8/layout/list1"/>
    <dgm:cxn modelId="{7F9701B1-FBA8-4E24-99B1-06C2AAE439BA}" type="presOf" srcId="{F082D6AF-C870-4B27-9DA4-F059658C1826}" destId="{9C1C2A35-96C1-40B8-AF7D-CDEA77993995}" srcOrd="0" destOrd="0" presId="urn:microsoft.com/office/officeart/2005/8/layout/list1"/>
    <dgm:cxn modelId="{49D93D4F-68E5-4405-9D79-F34AE1461142}" type="presOf" srcId="{4CF49501-2097-41BC-A800-DCA55A48FD4C}" destId="{5FB141F8-33C2-4C73-9C11-CB4128A4A9EF}" srcOrd="1" destOrd="0" presId="urn:microsoft.com/office/officeart/2005/8/layout/list1"/>
    <dgm:cxn modelId="{7B1ECC5E-22E1-4C81-A859-2A365B5A37B9}" type="presOf" srcId="{4CF49501-2097-41BC-A800-DCA55A48FD4C}" destId="{A00D8435-A1BD-4BEA-85D1-2A4A251FD54E}" srcOrd="0" destOrd="0" presId="urn:microsoft.com/office/officeart/2005/8/layout/list1"/>
    <dgm:cxn modelId="{A2048316-BD70-4667-99C6-B32250A9572A}" type="presOf" srcId="{0E31B7F4-0E3D-4478-B369-D8FB1E25E17F}" destId="{B3F61DBE-F84B-4851-9C13-899DD3EC1ABF}" srcOrd="1" destOrd="0" presId="urn:microsoft.com/office/officeart/2005/8/layout/list1"/>
    <dgm:cxn modelId="{6DBA3F6F-0357-41F3-9765-0C8932A5964D}" type="presOf" srcId="{F082D6AF-C870-4B27-9DA4-F059658C1826}" destId="{295C09C2-0AD1-43D4-86FC-634DE8BD928A}" srcOrd="1" destOrd="0" presId="urn:microsoft.com/office/officeart/2005/8/layout/list1"/>
    <dgm:cxn modelId="{643392FA-A5BD-494C-AB7E-2EEAB071E32D}" type="presParOf" srcId="{A8CB3111-7F3E-43D3-A6A1-3E2D0BD03480}" destId="{25D0B27B-8D18-4DF7-885B-01AB5BC2FB0A}" srcOrd="0" destOrd="0" presId="urn:microsoft.com/office/officeart/2005/8/layout/list1"/>
    <dgm:cxn modelId="{DAA1EF0E-BA85-4DF5-98D3-A042333390DA}" type="presParOf" srcId="{25D0B27B-8D18-4DF7-885B-01AB5BC2FB0A}" destId="{9C1C2A35-96C1-40B8-AF7D-CDEA77993995}" srcOrd="0" destOrd="0" presId="urn:microsoft.com/office/officeart/2005/8/layout/list1"/>
    <dgm:cxn modelId="{3381499F-3C30-4497-9662-BFC1F4A92A66}" type="presParOf" srcId="{25D0B27B-8D18-4DF7-885B-01AB5BC2FB0A}" destId="{295C09C2-0AD1-43D4-86FC-634DE8BD928A}" srcOrd="1" destOrd="0" presId="urn:microsoft.com/office/officeart/2005/8/layout/list1"/>
    <dgm:cxn modelId="{927D36E2-F5A4-4D13-9F2A-D286B89BD04A}" type="presParOf" srcId="{A8CB3111-7F3E-43D3-A6A1-3E2D0BD03480}" destId="{43D25211-5623-41BA-BC7B-C6626BEF9AAE}" srcOrd="1" destOrd="0" presId="urn:microsoft.com/office/officeart/2005/8/layout/list1"/>
    <dgm:cxn modelId="{B7964254-F381-43E3-8493-5A4AB7B2E935}" type="presParOf" srcId="{A8CB3111-7F3E-43D3-A6A1-3E2D0BD03480}" destId="{493C1F45-4DF2-4DAC-91BC-C15CB305C162}" srcOrd="2" destOrd="0" presId="urn:microsoft.com/office/officeart/2005/8/layout/list1"/>
    <dgm:cxn modelId="{DD716533-E2BC-4946-BB27-78C61FF193B5}" type="presParOf" srcId="{A8CB3111-7F3E-43D3-A6A1-3E2D0BD03480}" destId="{7B5135B9-2A8C-4545-AC73-646A63EA6FBA}" srcOrd="3" destOrd="0" presId="urn:microsoft.com/office/officeart/2005/8/layout/list1"/>
    <dgm:cxn modelId="{12EF7865-542E-4608-9163-A04FB7745CF4}" type="presParOf" srcId="{A8CB3111-7F3E-43D3-A6A1-3E2D0BD03480}" destId="{E59D2BCD-4BED-4DDE-A629-73FE7F4EF28E}" srcOrd="4" destOrd="0" presId="urn:microsoft.com/office/officeart/2005/8/layout/list1"/>
    <dgm:cxn modelId="{D669FC37-7E9C-46A7-968F-6BDD9CFF2FA5}" type="presParOf" srcId="{E59D2BCD-4BED-4DDE-A629-73FE7F4EF28E}" destId="{A00D8435-A1BD-4BEA-85D1-2A4A251FD54E}" srcOrd="0" destOrd="0" presId="urn:microsoft.com/office/officeart/2005/8/layout/list1"/>
    <dgm:cxn modelId="{C5C87993-CC64-4DEB-9967-E717F7F1693E}" type="presParOf" srcId="{E59D2BCD-4BED-4DDE-A629-73FE7F4EF28E}" destId="{5FB141F8-33C2-4C73-9C11-CB4128A4A9EF}" srcOrd="1" destOrd="0" presId="urn:microsoft.com/office/officeart/2005/8/layout/list1"/>
    <dgm:cxn modelId="{29EDE687-E45C-4FE0-9530-B45F39DB38C3}" type="presParOf" srcId="{A8CB3111-7F3E-43D3-A6A1-3E2D0BD03480}" destId="{57BFA94E-ADD7-4EF9-AFD0-5764E62DB019}" srcOrd="5" destOrd="0" presId="urn:microsoft.com/office/officeart/2005/8/layout/list1"/>
    <dgm:cxn modelId="{334A126E-34EB-4B32-82DF-A7516589B9E2}" type="presParOf" srcId="{A8CB3111-7F3E-43D3-A6A1-3E2D0BD03480}" destId="{1CB80B87-9169-4606-89A0-926025E525B9}" srcOrd="6" destOrd="0" presId="urn:microsoft.com/office/officeart/2005/8/layout/list1"/>
    <dgm:cxn modelId="{D4150D17-6A9D-4257-AB9B-DB93955EE2BB}" type="presParOf" srcId="{A8CB3111-7F3E-43D3-A6A1-3E2D0BD03480}" destId="{851CD9C9-4BE3-4281-B2A1-30A0262B7FEB}" srcOrd="7" destOrd="0" presId="urn:microsoft.com/office/officeart/2005/8/layout/list1"/>
    <dgm:cxn modelId="{D50D57D5-6B8B-471C-9E01-9F2E6A5B338C}" type="presParOf" srcId="{A8CB3111-7F3E-43D3-A6A1-3E2D0BD03480}" destId="{245A2C7E-A7F7-440F-8BFB-980A8A886BA3}" srcOrd="8" destOrd="0" presId="urn:microsoft.com/office/officeart/2005/8/layout/list1"/>
    <dgm:cxn modelId="{FA00562C-2CD9-4627-9266-AFD462DD95D6}" type="presParOf" srcId="{245A2C7E-A7F7-440F-8BFB-980A8A886BA3}" destId="{3C74A0AA-A180-4B63-8AC9-F60B22EBAC08}" srcOrd="0" destOrd="0" presId="urn:microsoft.com/office/officeart/2005/8/layout/list1"/>
    <dgm:cxn modelId="{EE2D3849-B69A-49AE-9CE4-13CE1D43EB22}" type="presParOf" srcId="{245A2C7E-A7F7-440F-8BFB-980A8A886BA3}" destId="{B3F61DBE-F84B-4851-9C13-899DD3EC1ABF}" srcOrd="1" destOrd="0" presId="urn:microsoft.com/office/officeart/2005/8/layout/list1"/>
    <dgm:cxn modelId="{31A23DC4-81A8-4BC0-ACD3-C8E318C8195F}" type="presParOf" srcId="{A8CB3111-7F3E-43D3-A6A1-3E2D0BD03480}" destId="{4F8E3FAF-3BF7-446B-B4AB-249A17D2D901}" srcOrd="9" destOrd="0" presId="urn:microsoft.com/office/officeart/2005/8/layout/list1"/>
    <dgm:cxn modelId="{6F1F0C30-320E-4DA1-AA33-C2198585AE9C}" type="presParOf" srcId="{A8CB3111-7F3E-43D3-A6A1-3E2D0BD03480}" destId="{BD4BA02C-F674-4C2B-BC0B-B4424B7992D4}"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F2DAE91-7443-4B91-BE87-392BAA74353C}"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7EA33897-5338-45CC-ACFC-B9A940861122}">
      <dgm:prSet phldrT="[Текст]" custT="1"/>
      <dgm:spPr>
        <a:solidFill>
          <a:schemeClr val="accent1">
            <a:lumMod val="60000"/>
            <a:lumOff val="40000"/>
          </a:schemeClr>
        </a:solidFill>
      </dgm:spPr>
      <dgm:t>
        <a:bodyPr/>
        <a:lstStyle/>
        <a:p>
          <a:r>
            <a:rPr lang="ru-RU" sz="2800" b="1" dirty="0" smtClean="0">
              <a:solidFill>
                <a:srgbClr val="0000FF"/>
              </a:solidFill>
              <a:latin typeface="Times New Roman" pitchFamily="18" charset="0"/>
              <a:cs typeface="Times New Roman" pitchFamily="18" charset="0"/>
            </a:rPr>
            <a:t>при креплении экрана обеспечьте непроницаемость материала</a:t>
          </a:r>
          <a:endParaRPr lang="ru-RU" sz="2800" b="1" dirty="0">
            <a:solidFill>
              <a:srgbClr val="0000FF"/>
            </a:solidFill>
            <a:latin typeface="Times New Roman" pitchFamily="18" charset="0"/>
            <a:cs typeface="Times New Roman" pitchFamily="18" charset="0"/>
          </a:endParaRPr>
        </a:p>
      </dgm:t>
    </dgm:pt>
    <dgm:pt modelId="{FC2FBB0D-A25D-46B6-B553-1B4AFE8C08DC}" type="parTrans" cxnId="{C545A153-87C4-4ACD-88F3-E641719B25D0}">
      <dgm:prSet/>
      <dgm:spPr/>
      <dgm:t>
        <a:bodyPr/>
        <a:lstStyle/>
        <a:p>
          <a:endParaRPr lang="ru-RU"/>
        </a:p>
      </dgm:t>
    </dgm:pt>
    <dgm:pt modelId="{D0390D3E-2D4C-4AAB-AFCC-A073CF22BF40}" type="sibTrans" cxnId="{C545A153-87C4-4ACD-88F3-E641719B25D0}">
      <dgm:prSet/>
      <dgm:spPr/>
      <dgm:t>
        <a:bodyPr/>
        <a:lstStyle/>
        <a:p>
          <a:endParaRPr lang="ru-RU"/>
        </a:p>
      </dgm:t>
    </dgm:pt>
    <dgm:pt modelId="{EF73CF0C-9728-4178-9BF3-31E1CC3345D1}">
      <dgm:prSet custT="1"/>
      <dgm:spPr>
        <a:solidFill>
          <a:schemeClr val="accent1">
            <a:lumMod val="60000"/>
            <a:lumOff val="40000"/>
          </a:schemeClr>
        </a:solidFill>
      </dgm:spPr>
      <dgm:t>
        <a:bodyPr/>
        <a:lstStyle/>
        <a:p>
          <a:r>
            <a:rPr lang="ru-RU" sz="2800" b="1" dirty="0" smtClean="0">
              <a:solidFill>
                <a:srgbClr val="0000FF"/>
              </a:solidFill>
              <a:latin typeface="Times New Roman" pitchFamily="18" charset="0"/>
              <a:cs typeface="Times New Roman" pitchFamily="18" charset="0"/>
            </a:rPr>
            <a:t>оставляйте расстояние между из поверхностью и батареей</a:t>
          </a:r>
          <a:endParaRPr lang="ru-RU" sz="2800" b="1" dirty="0">
            <a:solidFill>
              <a:srgbClr val="0000FF"/>
            </a:solidFill>
            <a:latin typeface="Times New Roman" pitchFamily="18" charset="0"/>
            <a:cs typeface="Times New Roman" pitchFamily="18" charset="0"/>
          </a:endParaRPr>
        </a:p>
      </dgm:t>
    </dgm:pt>
    <dgm:pt modelId="{E0C8A479-9C77-48AD-8D4E-7DF4339B11E6}" type="parTrans" cxnId="{21E61849-DAA3-4BAC-864B-EDA42B8DBCCB}">
      <dgm:prSet/>
      <dgm:spPr/>
      <dgm:t>
        <a:bodyPr/>
        <a:lstStyle/>
        <a:p>
          <a:endParaRPr lang="ru-RU"/>
        </a:p>
      </dgm:t>
    </dgm:pt>
    <dgm:pt modelId="{AD24F6A8-ED8B-41DD-9FC5-3124FC519B0D}" type="sibTrans" cxnId="{21E61849-DAA3-4BAC-864B-EDA42B8DBCCB}">
      <dgm:prSet/>
      <dgm:spPr/>
      <dgm:t>
        <a:bodyPr/>
        <a:lstStyle/>
        <a:p>
          <a:endParaRPr lang="ru-RU"/>
        </a:p>
      </dgm:t>
    </dgm:pt>
    <dgm:pt modelId="{457F345B-DDF0-4D85-8115-A2183CADD286}">
      <dgm:prSet custT="1"/>
      <dgm:spPr>
        <a:solidFill>
          <a:schemeClr val="accent1">
            <a:lumMod val="60000"/>
            <a:lumOff val="40000"/>
          </a:schemeClr>
        </a:solidFill>
      </dgm:spPr>
      <dgm:t>
        <a:bodyPr/>
        <a:lstStyle/>
        <a:p>
          <a:r>
            <a:rPr lang="ru-RU" sz="2800" b="1" dirty="0" smtClean="0">
              <a:solidFill>
                <a:srgbClr val="0000FF"/>
              </a:solidFill>
              <a:latin typeface="Times New Roman" pitchFamily="18" charset="0"/>
              <a:cs typeface="Times New Roman" pitchFamily="18" charset="0"/>
            </a:rPr>
            <a:t>теплоотражающий материал должен быть больше размеров батарей</a:t>
          </a:r>
          <a:endParaRPr lang="ru-RU" sz="2800" b="1" dirty="0">
            <a:solidFill>
              <a:srgbClr val="0000FF"/>
            </a:solidFill>
            <a:latin typeface="Times New Roman" pitchFamily="18" charset="0"/>
            <a:cs typeface="Times New Roman" pitchFamily="18" charset="0"/>
          </a:endParaRPr>
        </a:p>
      </dgm:t>
    </dgm:pt>
    <dgm:pt modelId="{2B2E519D-9EEC-4A25-96B0-1FED28B0E7E2}" type="parTrans" cxnId="{AF477061-74C2-4068-AB55-BA116DD08702}">
      <dgm:prSet/>
      <dgm:spPr/>
      <dgm:t>
        <a:bodyPr/>
        <a:lstStyle/>
        <a:p>
          <a:endParaRPr lang="ru-RU"/>
        </a:p>
      </dgm:t>
    </dgm:pt>
    <dgm:pt modelId="{BE16A185-8479-4FBA-96AF-E200549E980C}" type="sibTrans" cxnId="{AF477061-74C2-4068-AB55-BA116DD08702}">
      <dgm:prSet/>
      <dgm:spPr/>
      <dgm:t>
        <a:bodyPr/>
        <a:lstStyle/>
        <a:p>
          <a:endParaRPr lang="ru-RU"/>
        </a:p>
      </dgm:t>
    </dgm:pt>
    <dgm:pt modelId="{1A013E28-5BA6-4F65-9552-C8195E237CE6}">
      <dgm:prSet custT="1"/>
      <dgm:spPr>
        <a:solidFill>
          <a:schemeClr val="accent1">
            <a:lumMod val="60000"/>
            <a:lumOff val="40000"/>
          </a:schemeClr>
        </a:solidFill>
      </dgm:spPr>
      <dgm:t>
        <a:bodyPr/>
        <a:lstStyle/>
        <a:p>
          <a:r>
            <a:rPr lang="ru-RU" sz="2800" b="1" dirty="0" smtClean="0">
              <a:solidFill>
                <a:srgbClr val="0000FF"/>
              </a:solidFill>
              <a:latin typeface="Times New Roman" pitchFamily="18" charset="0"/>
              <a:cs typeface="Times New Roman" pitchFamily="18" charset="0"/>
            </a:rPr>
            <a:t>отражающая сторона материала должна быть направлена в сторону отопительного устройства</a:t>
          </a:r>
          <a:endParaRPr lang="ru-RU" sz="2800" b="1" dirty="0">
            <a:solidFill>
              <a:srgbClr val="0000FF"/>
            </a:solidFill>
            <a:latin typeface="Times New Roman" pitchFamily="18" charset="0"/>
            <a:cs typeface="Times New Roman" pitchFamily="18" charset="0"/>
          </a:endParaRPr>
        </a:p>
      </dgm:t>
    </dgm:pt>
    <dgm:pt modelId="{FDB599ED-B34E-445A-B2BC-26289DDC32A7}" type="parTrans" cxnId="{A60CCFD6-261C-421B-9802-0454D92CD260}">
      <dgm:prSet/>
      <dgm:spPr/>
      <dgm:t>
        <a:bodyPr/>
        <a:lstStyle/>
        <a:p>
          <a:endParaRPr lang="ru-RU"/>
        </a:p>
      </dgm:t>
    </dgm:pt>
    <dgm:pt modelId="{8CB3E584-48B3-4AB3-8D19-F8DAAF37815E}" type="sibTrans" cxnId="{A60CCFD6-261C-421B-9802-0454D92CD260}">
      <dgm:prSet/>
      <dgm:spPr/>
      <dgm:t>
        <a:bodyPr/>
        <a:lstStyle/>
        <a:p>
          <a:endParaRPr lang="ru-RU"/>
        </a:p>
      </dgm:t>
    </dgm:pt>
    <dgm:pt modelId="{DF55C816-2965-4355-9513-385AADC18491}">
      <dgm:prSet phldrT="[Текст]" custT="1"/>
      <dgm:spPr>
        <a:solidFill>
          <a:schemeClr val="accent1">
            <a:lumMod val="60000"/>
            <a:lumOff val="40000"/>
          </a:schemeClr>
        </a:solidFill>
      </dgm:spPr>
      <dgm:t>
        <a:bodyPr/>
        <a:lstStyle/>
        <a:p>
          <a:r>
            <a:rPr lang="ru-RU" sz="2800" b="1" dirty="0" smtClean="0">
              <a:solidFill>
                <a:srgbClr val="0000FF"/>
              </a:solidFill>
              <a:latin typeface="Times New Roman" pitchFamily="18" charset="0"/>
              <a:cs typeface="Times New Roman" pitchFamily="18" charset="0"/>
            </a:rPr>
            <a:t>применяйте металлизированную АЛ-фольгу</a:t>
          </a:r>
          <a:endParaRPr lang="ru-RU" sz="2800" b="1" dirty="0">
            <a:solidFill>
              <a:srgbClr val="0000FF"/>
            </a:solidFill>
            <a:latin typeface="Times New Roman" pitchFamily="18" charset="0"/>
            <a:cs typeface="Times New Roman" pitchFamily="18" charset="0"/>
          </a:endParaRPr>
        </a:p>
      </dgm:t>
    </dgm:pt>
    <dgm:pt modelId="{601FDEB8-5EA6-4F6E-84EA-9499C4F4104F}" type="parTrans" cxnId="{FA0ADDB5-B58C-4A64-B5EF-9F5F19813A45}">
      <dgm:prSet/>
      <dgm:spPr/>
      <dgm:t>
        <a:bodyPr/>
        <a:lstStyle/>
        <a:p>
          <a:endParaRPr lang="ru-RU"/>
        </a:p>
      </dgm:t>
    </dgm:pt>
    <dgm:pt modelId="{2FD0183D-5EEA-4363-9B0A-1F397C444C78}" type="sibTrans" cxnId="{FA0ADDB5-B58C-4A64-B5EF-9F5F19813A45}">
      <dgm:prSet/>
      <dgm:spPr/>
      <dgm:t>
        <a:bodyPr/>
        <a:lstStyle/>
        <a:p>
          <a:endParaRPr lang="ru-RU"/>
        </a:p>
      </dgm:t>
    </dgm:pt>
    <dgm:pt modelId="{C9FED467-797B-4857-B9E0-44A3F1882F37}" type="pres">
      <dgm:prSet presAssocID="{AF2DAE91-7443-4B91-BE87-392BAA74353C}" presName="linear" presStyleCnt="0">
        <dgm:presLayoutVars>
          <dgm:dir/>
          <dgm:animLvl val="lvl"/>
          <dgm:resizeHandles val="exact"/>
        </dgm:presLayoutVars>
      </dgm:prSet>
      <dgm:spPr/>
      <dgm:t>
        <a:bodyPr/>
        <a:lstStyle/>
        <a:p>
          <a:endParaRPr lang="ru-RU"/>
        </a:p>
      </dgm:t>
    </dgm:pt>
    <dgm:pt modelId="{BAB0830F-9DB9-4653-8F0B-9D0EBFA305AB}" type="pres">
      <dgm:prSet presAssocID="{7EA33897-5338-45CC-ACFC-B9A940861122}" presName="parentLin" presStyleCnt="0"/>
      <dgm:spPr/>
    </dgm:pt>
    <dgm:pt modelId="{445CFE8E-59C8-4D1B-ACDA-8D3D8D2E3F8B}" type="pres">
      <dgm:prSet presAssocID="{7EA33897-5338-45CC-ACFC-B9A940861122}" presName="parentLeftMargin" presStyleLbl="node1" presStyleIdx="0" presStyleCnt="5"/>
      <dgm:spPr/>
      <dgm:t>
        <a:bodyPr/>
        <a:lstStyle/>
        <a:p>
          <a:endParaRPr lang="ru-RU"/>
        </a:p>
      </dgm:t>
    </dgm:pt>
    <dgm:pt modelId="{946F535A-2E9E-4DA7-9E87-CECE03BB3D3F}" type="pres">
      <dgm:prSet presAssocID="{7EA33897-5338-45CC-ACFC-B9A940861122}" presName="parentText" presStyleLbl="node1" presStyleIdx="0" presStyleCnt="5" custScaleX="140366" custScaleY="436736">
        <dgm:presLayoutVars>
          <dgm:chMax val="0"/>
          <dgm:bulletEnabled val="1"/>
        </dgm:presLayoutVars>
      </dgm:prSet>
      <dgm:spPr/>
      <dgm:t>
        <a:bodyPr/>
        <a:lstStyle/>
        <a:p>
          <a:endParaRPr lang="ru-RU"/>
        </a:p>
      </dgm:t>
    </dgm:pt>
    <dgm:pt modelId="{9FE57981-6CF3-4D5A-9067-D310D939EECE}" type="pres">
      <dgm:prSet presAssocID="{7EA33897-5338-45CC-ACFC-B9A940861122}" presName="negativeSpace" presStyleCnt="0"/>
      <dgm:spPr/>
    </dgm:pt>
    <dgm:pt modelId="{6B0F27C6-B9DA-49CB-BF4B-7C0F18389E37}" type="pres">
      <dgm:prSet presAssocID="{7EA33897-5338-45CC-ACFC-B9A940861122}" presName="childText" presStyleLbl="conFgAcc1" presStyleIdx="0" presStyleCnt="5">
        <dgm:presLayoutVars>
          <dgm:bulletEnabled val="1"/>
        </dgm:presLayoutVars>
      </dgm:prSet>
      <dgm:spPr/>
    </dgm:pt>
    <dgm:pt modelId="{A2895625-DBE0-4A55-85E4-8274B833FA90}" type="pres">
      <dgm:prSet presAssocID="{D0390D3E-2D4C-4AAB-AFCC-A073CF22BF40}" presName="spaceBetweenRectangles" presStyleCnt="0"/>
      <dgm:spPr/>
    </dgm:pt>
    <dgm:pt modelId="{EFDE3EA7-45DE-4A41-BB2E-2EEBD34C7113}" type="pres">
      <dgm:prSet presAssocID="{DF55C816-2965-4355-9513-385AADC18491}" presName="parentLin" presStyleCnt="0"/>
      <dgm:spPr/>
    </dgm:pt>
    <dgm:pt modelId="{19735520-3488-46D0-B665-16A43DA7DF80}" type="pres">
      <dgm:prSet presAssocID="{DF55C816-2965-4355-9513-385AADC18491}" presName="parentLeftMargin" presStyleLbl="node1" presStyleIdx="0" presStyleCnt="5"/>
      <dgm:spPr/>
      <dgm:t>
        <a:bodyPr/>
        <a:lstStyle/>
        <a:p>
          <a:endParaRPr lang="ru-RU"/>
        </a:p>
      </dgm:t>
    </dgm:pt>
    <dgm:pt modelId="{89734C56-FFFF-4909-ADF4-D84424D4890F}" type="pres">
      <dgm:prSet presAssocID="{DF55C816-2965-4355-9513-385AADC18491}" presName="parentText" presStyleLbl="node1" presStyleIdx="1" presStyleCnt="5" custScaleX="140366" custScaleY="436736">
        <dgm:presLayoutVars>
          <dgm:chMax val="0"/>
          <dgm:bulletEnabled val="1"/>
        </dgm:presLayoutVars>
      </dgm:prSet>
      <dgm:spPr/>
      <dgm:t>
        <a:bodyPr/>
        <a:lstStyle/>
        <a:p>
          <a:endParaRPr lang="ru-RU"/>
        </a:p>
      </dgm:t>
    </dgm:pt>
    <dgm:pt modelId="{4B8F6B1A-964C-4B72-9E03-A7566B6968A7}" type="pres">
      <dgm:prSet presAssocID="{DF55C816-2965-4355-9513-385AADC18491}" presName="negativeSpace" presStyleCnt="0"/>
      <dgm:spPr/>
    </dgm:pt>
    <dgm:pt modelId="{B2B4E4AE-1BCD-4255-AF0D-0A9976E13FDB}" type="pres">
      <dgm:prSet presAssocID="{DF55C816-2965-4355-9513-385AADC18491}" presName="childText" presStyleLbl="conFgAcc1" presStyleIdx="1" presStyleCnt="5">
        <dgm:presLayoutVars>
          <dgm:bulletEnabled val="1"/>
        </dgm:presLayoutVars>
      </dgm:prSet>
      <dgm:spPr/>
    </dgm:pt>
    <dgm:pt modelId="{0957E669-6203-4674-BA0E-74011C2591EC}" type="pres">
      <dgm:prSet presAssocID="{2FD0183D-5EEA-4363-9B0A-1F397C444C78}" presName="spaceBetweenRectangles" presStyleCnt="0"/>
      <dgm:spPr/>
    </dgm:pt>
    <dgm:pt modelId="{0303B761-A3CD-4011-915D-05C8AA63FDA6}" type="pres">
      <dgm:prSet presAssocID="{EF73CF0C-9728-4178-9BF3-31E1CC3345D1}" presName="parentLin" presStyleCnt="0"/>
      <dgm:spPr/>
    </dgm:pt>
    <dgm:pt modelId="{D3F4A317-2BD5-4C7C-A1B4-516BC11FD1EC}" type="pres">
      <dgm:prSet presAssocID="{EF73CF0C-9728-4178-9BF3-31E1CC3345D1}" presName="parentLeftMargin" presStyleLbl="node1" presStyleIdx="1" presStyleCnt="5"/>
      <dgm:spPr/>
      <dgm:t>
        <a:bodyPr/>
        <a:lstStyle/>
        <a:p>
          <a:endParaRPr lang="ru-RU"/>
        </a:p>
      </dgm:t>
    </dgm:pt>
    <dgm:pt modelId="{BE029524-E902-4027-9ED3-0BA3F7E46DC3}" type="pres">
      <dgm:prSet presAssocID="{EF73CF0C-9728-4178-9BF3-31E1CC3345D1}" presName="parentText" presStyleLbl="node1" presStyleIdx="2" presStyleCnt="5" custScaleX="140366" custScaleY="436736">
        <dgm:presLayoutVars>
          <dgm:chMax val="0"/>
          <dgm:bulletEnabled val="1"/>
        </dgm:presLayoutVars>
      </dgm:prSet>
      <dgm:spPr/>
      <dgm:t>
        <a:bodyPr/>
        <a:lstStyle/>
        <a:p>
          <a:endParaRPr lang="ru-RU"/>
        </a:p>
      </dgm:t>
    </dgm:pt>
    <dgm:pt modelId="{04AEA3D1-95B3-4387-95E4-78DA89F674C1}" type="pres">
      <dgm:prSet presAssocID="{EF73CF0C-9728-4178-9BF3-31E1CC3345D1}" presName="negativeSpace" presStyleCnt="0"/>
      <dgm:spPr/>
    </dgm:pt>
    <dgm:pt modelId="{26855859-A5D0-42F1-9E8A-E46E096BE04F}" type="pres">
      <dgm:prSet presAssocID="{EF73CF0C-9728-4178-9BF3-31E1CC3345D1}" presName="childText" presStyleLbl="conFgAcc1" presStyleIdx="2" presStyleCnt="5">
        <dgm:presLayoutVars>
          <dgm:bulletEnabled val="1"/>
        </dgm:presLayoutVars>
      </dgm:prSet>
      <dgm:spPr/>
    </dgm:pt>
    <dgm:pt modelId="{EBD5D51E-12FA-4BD2-AD50-60BCFF55872B}" type="pres">
      <dgm:prSet presAssocID="{AD24F6A8-ED8B-41DD-9FC5-3124FC519B0D}" presName="spaceBetweenRectangles" presStyleCnt="0"/>
      <dgm:spPr/>
    </dgm:pt>
    <dgm:pt modelId="{208ABCF1-A5EA-4B22-AC69-53B5FB57BC6D}" type="pres">
      <dgm:prSet presAssocID="{457F345B-DDF0-4D85-8115-A2183CADD286}" presName="parentLin" presStyleCnt="0"/>
      <dgm:spPr/>
    </dgm:pt>
    <dgm:pt modelId="{8310927B-D351-4A36-B24E-B45827D278B3}" type="pres">
      <dgm:prSet presAssocID="{457F345B-DDF0-4D85-8115-A2183CADD286}" presName="parentLeftMargin" presStyleLbl="node1" presStyleIdx="2" presStyleCnt="5"/>
      <dgm:spPr/>
      <dgm:t>
        <a:bodyPr/>
        <a:lstStyle/>
        <a:p>
          <a:endParaRPr lang="ru-RU"/>
        </a:p>
      </dgm:t>
    </dgm:pt>
    <dgm:pt modelId="{F301111C-038C-48C3-BC1B-13A66AC2E951}" type="pres">
      <dgm:prSet presAssocID="{457F345B-DDF0-4D85-8115-A2183CADD286}" presName="parentText" presStyleLbl="node1" presStyleIdx="3" presStyleCnt="5" custScaleX="140366" custScaleY="436736">
        <dgm:presLayoutVars>
          <dgm:chMax val="0"/>
          <dgm:bulletEnabled val="1"/>
        </dgm:presLayoutVars>
      </dgm:prSet>
      <dgm:spPr/>
      <dgm:t>
        <a:bodyPr/>
        <a:lstStyle/>
        <a:p>
          <a:endParaRPr lang="ru-RU"/>
        </a:p>
      </dgm:t>
    </dgm:pt>
    <dgm:pt modelId="{4B972D36-6125-4A9E-B004-7A5E14259D11}" type="pres">
      <dgm:prSet presAssocID="{457F345B-DDF0-4D85-8115-A2183CADD286}" presName="negativeSpace" presStyleCnt="0"/>
      <dgm:spPr/>
    </dgm:pt>
    <dgm:pt modelId="{E6AA54CC-2511-4A56-BB65-5EE714AFB4B8}" type="pres">
      <dgm:prSet presAssocID="{457F345B-DDF0-4D85-8115-A2183CADD286}" presName="childText" presStyleLbl="conFgAcc1" presStyleIdx="3" presStyleCnt="5">
        <dgm:presLayoutVars>
          <dgm:bulletEnabled val="1"/>
        </dgm:presLayoutVars>
      </dgm:prSet>
      <dgm:spPr/>
    </dgm:pt>
    <dgm:pt modelId="{0F6E4134-1331-4068-8D8C-ACEDF1363DEA}" type="pres">
      <dgm:prSet presAssocID="{BE16A185-8479-4FBA-96AF-E200549E980C}" presName="spaceBetweenRectangles" presStyleCnt="0"/>
      <dgm:spPr/>
    </dgm:pt>
    <dgm:pt modelId="{F7703F81-BD21-456A-BD59-6B0B7CFC1837}" type="pres">
      <dgm:prSet presAssocID="{1A013E28-5BA6-4F65-9552-C8195E237CE6}" presName="parentLin" presStyleCnt="0"/>
      <dgm:spPr/>
    </dgm:pt>
    <dgm:pt modelId="{03D0CB0D-71E4-4F8A-993B-2044AA4385EF}" type="pres">
      <dgm:prSet presAssocID="{1A013E28-5BA6-4F65-9552-C8195E237CE6}" presName="parentLeftMargin" presStyleLbl="node1" presStyleIdx="3" presStyleCnt="5"/>
      <dgm:spPr/>
      <dgm:t>
        <a:bodyPr/>
        <a:lstStyle/>
        <a:p>
          <a:endParaRPr lang="ru-RU"/>
        </a:p>
      </dgm:t>
    </dgm:pt>
    <dgm:pt modelId="{C9DBF64A-7D81-441A-A110-A04E186B0F21}" type="pres">
      <dgm:prSet presAssocID="{1A013E28-5BA6-4F65-9552-C8195E237CE6}" presName="parentText" presStyleLbl="node1" presStyleIdx="4" presStyleCnt="5" custScaleX="140366" custScaleY="436736">
        <dgm:presLayoutVars>
          <dgm:chMax val="0"/>
          <dgm:bulletEnabled val="1"/>
        </dgm:presLayoutVars>
      </dgm:prSet>
      <dgm:spPr/>
      <dgm:t>
        <a:bodyPr/>
        <a:lstStyle/>
        <a:p>
          <a:endParaRPr lang="ru-RU"/>
        </a:p>
      </dgm:t>
    </dgm:pt>
    <dgm:pt modelId="{40C1E8DA-8D19-44F6-B5EE-982698B9D545}" type="pres">
      <dgm:prSet presAssocID="{1A013E28-5BA6-4F65-9552-C8195E237CE6}" presName="negativeSpace" presStyleCnt="0"/>
      <dgm:spPr/>
    </dgm:pt>
    <dgm:pt modelId="{AC10A330-2C54-4FD9-8923-65663A8920B5}" type="pres">
      <dgm:prSet presAssocID="{1A013E28-5BA6-4F65-9552-C8195E237CE6}" presName="childText" presStyleLbl="conFgAcc1" presStyleIdx="4" presStyleCnt="5">
        <dgm:presLayoutVars>
          <dgm:bulletEnabled val="1"/>
        </dgm:presLayoutVars>
      </dgm:prSet>
      <dgm:spPr/>
    </dgm:pt>
  </dgm:ptLst>
  <dgm:cxnLst>
    <dgm:cxn modelId="{FA0ADDB5-B58C-4A64-B5EF-9F5F19813A45}" srcId="{AF2DAE91-7443-4B91-BE87-392BAA74353C}" destId="{DF55C816-2965-4355-9513-385AADC18491}" srcOrd="1" destOrd="0" parTransId="{601FDEB8-5EA6-4F6E-84EA-9499C4F4104F}" sibTransId="{2FD0183D-5EEA-4363-9B0A-1F397C444C78}"/>
    <dgm:cxn modelId="{AF477061-74C2-4068-AB55-BA116DD08702}" srcId="{AF2DAE91-7443-4B91-BE87-392BAA74353C}" destId="{457F345B-DDF0-4D85-8115-A2183CADD286}" srcOrd="3" destOrd="0" parTransId="{2B2E519D-9EEC-4A25-96B0-1FED28B0E7E2}" sibTransId="{BE16A185-8479-4FBA-96AF-E200549E980C}"/>
    <dgm:cxn modelId="{8D61F641-4A3D-4FDA-9C0C-5938FBCB6FB4}" type="presOf" srcId="{457F345B-DDF0-4D85-8115-A2183CADD286}" destId="{F301111C-038C-48C3-BC1B-13A66AC2E951}" srcOrd="1" destOrd="0" presId="urn:microsoft.com/office/officeart/2005/8/layout/list1"/>
    <dgm:cxn modelId="{21E61849-DAA3-4BAC-864B-EDA42B8DBCCB}" srcId="{AF2DAE91-7443-4B91-BE87-392BAA74353C}" destId="{EF73CF0C-9728-4178-9BF3-31E1CC3345D1}" srcOrd="2" destOrd="0" parTransId="{E0C8A479-9C77-48AD-8D4E-7DF4339B11E6}" sibTransId="{AD24F6A8-ED8B-41DD-9FC5-3124FC519B0D}"/>
    <dgm:cxn modelId="{03D15CAA-2BC9-4FF6-9219-AF3BF8DA296C}" type="presOf" srcId="{EF73CF0C-9728-4178-9BF3-31E1CC3345D1}" destId="{BE029524-E902-4027-9ED3-0BA3F7E46DC3}" srcOrd="1" destOrd="0" presId="urn:microsoft.com/office/officeart/2005/8/layout/list1"/>
    <dgm:cxn modelId="{A9C9D15D-7FD3-4DD3-8528-D5AB325ADA29}" type="presOf" srcId="{457F345B-DDF0-4D85-8115-A2183CADD286}" destId="{8310927B-D351-4A36-B24E-B45827D278B3}" srcOrd="0" destOrd="0" presId="urn:microsoft.com/office/officeart/2005/8/layout/list1"/>
    <dgm:cxn modelId="{A60CCFD6-261C-421B-9802-0454D92CD260}" srcId="{AF2DAE91-7443-4B91-BE87-392BAA74353C}" destId="{1A013E28-5BA6-4F65-9552-C8195E237CE6}" srcOrd="4" destOrd="0" parTransId="{FDB599ED-B34E-445A-B2BC-26289DDC32A7}" sibTransId="{8CB3E584-48B3-4AB3-8D19-F8DAAF37815E}"/>
    <dgm:cxn modelId="{C545A153-87C4-4ACD-88F3-E641719B25D0}" srcId="{AF2DAE91-7443-4B91-BE87-392BAA74353C}" destId="{7EA33897-5338-45CC-ACFC-B9A940861122}" srcOrd="0" destOrd="0" parTransId="{FC2FBB0D-A25D-46B6-B553-1B4AFE8C08DC}" sibTransId="{D0390D3E-2D4C-4AAB-AFCC-A073CF22BF40}"/>
    <dgm:cxn modelId="{33D98672-880A-4498-9871-893B0CD0E36B}" type="presOf" srcId="{7EA33897-5338-45CC-ACFC-B9A940861122}" destId="{946F535A-2E9E-4DA7-9E87-CECE03BB3D3F}" srcOrd="1" destOrd="0" presId="urn:microsoft.com/office/officeart/2005/8/layout/list1"/>
    <dgm:cxn modelId="{B4CBEA61-D909-4EA2-9C21-72B3AF58F728}" type="presOf" srcId="{1A013E28-5BA6-4F65-9552-C8195E237CE6}" destId="{C9DBF64A-7D81-441A-A110-A04E186B0F21}" srcOrd="1" destOrd="0" presId="urn:microsoft.com/office/officeart/2005/8/layout/list1"/>
    <dgm:cxn modelId="{1DCBE652-E92B-40D4-BBE7-BB276399C006}" type="presOf" srcId="{DF55C816-2965-4355-9513-385AADC18491}" destId="{89734C56-FFFF-4909-ADF4-D84424D4890F}" srcOrd="1" destOrd="0" presId="urn:microsoft.com/office/officeart/2005/8/layout/list1"/>
    <dgm:cxn modelId="{D063E89B-81BD-4705-A51C-3D160B4020E6}" type="presOf" srcId="{DF55C816-2965-4355-9513-385AADC18491}" destId="{19735520-3488-46D0-B665-16A43DA7DF80}" srcOrd="0" destOrd="0" presId="urn:microsoft.com/office/officeart/2005/8/layout/list1"/>
    <dgm:cxn modelId="{1A31B230-97C7-4C1C-A38B-68241F60BB47}" type="presOf" srcId="{1A013E28-5BA6-4F65-9552-C8195E237CE6}" destId="{03D0CB0D-71E4-4F8A-993B-2044AA4385EF}" srcOrd="0" destOrd="0" presId="urn:microsoft.com/office/officeart/2005/8/layout/list1"/>
    <dgm:cxn modelId="{4991D4C0-F92D-4798-A74B-659C3A86D99C}" type="presOf" srcId="{AF2DAE91-7443-4B91-BE87-392BAA74353C}" destId="{C9FED467-797B-4857-B9E0-44A3F1882F37}" srcOrd="0" destOrd="0" presId="urn:microsoft.com/office/officeart/2005/8/layout/list1"/>
    <dgm:cxn modelId="{2C7D1CC2-170E-457D-B266-D64873E53CB0}" type="presOf" srcId="{7EA33897-5338-45CC-ACFC-B9A940861122}" destId="{445CFE8E-59C8-4D1B-ACDA-8D3D8D2E3F8B}" srcOrd="0" destOrd="0" presId="urn:microsoft.com/office/officeart/2005/8/layout/list1"/>
    <dgm:cxn modelId="{214137CF-C873-496A-B7F9-E78BA70EADFB}" type="presOf" srcId="{EF73CF0C-9728-4178-9BF3-31E1CC3345D1}" destId="{D3F4A317-2BD5-4C7C-A1B4-516BC11FD1EC}" srcOrd="0" destOrd="0" presId="urn:microsoft.com/office/officeart/2005/8/layout/list1"/>
    <dgm:cxn modelId="{9249FC25-DAD2-47D3-823C-9226ED12A314}" type="presParOf" srcId="{C9FED467-797B-4857-B9E0-44A3F1882F37}" destId="{BAB0830F-9DB9-4653-8F0B-9D0EBFA305AB}" srcOrd="0" destOrd="0" presId="urn:microsoft.com/office/officeart/2005/8/layout/list1"/>
    <dgm:cxn modelId="{AB6C661F-A87F-40BE-90B6-7A838B161532}" type="presParOf" srcId="{BAB0830F-9DB9-4653-8F0B-9D0EBFA305AB}" destId="{445CFE8E-59C8-4D1B-ACDA-8D3D8D2E3F8B}" srcOrd="0" destOrd="0" presId="urn:microsoft.com/office/officeart/2005/8/layout/list1"/>
    <dgm:cxn modelId="{6248181A-D7A6-48DA-AB3F-90E1468FAA22}" type="presParOf" srcId="{BAB0830F-9DB9-4653-8F0B-9D0EBFA305AB}" destId="{946F535A-2E9E-4DA7-9E87-CECE03BB3D3F}" srcOrd="1" destOrd="0" presId="urn:microsoft.com/office/officeart/2005/8/layout/list1"/>
    <dgm:cxn modelId="{508682C1-BD89-45DD-B15F-DA9211108A3B}" type="presParOf" srcId="{C9FED467-797B-4857-B9E0-44A3F1882F37}" destId="{9FE57981-6CF3-4D5A-9067-D310D939EECE}" srcOrd="1" destOrd="0" presId="urn:microsoft.com/office/officeart/2005/8/layout/list1"/>
    <dgm:cxn modelId="{CB0868DA-E59C-4FDF-8D6C-6F0BF903ADAD}" type="presParOf" srcId="{C9FED467-797B-4857-B9E0-44A3F1882F37}" destId="{6B0F27C6-B9DA-49CB-BF4B-7C0F18389E37}" srcOrd="2" destOrd="0" presId="urn:microsoft.com/office/officeart/2005/8/layout/list1"/>
    <dgm:cxn modelId="{ED730525-E0C0-4A45-BE2A-0597D96F4C1A}" type="presParOf" srcId="{C9FED467-797B-4857-B9E0-44A3F1882F37}" destId="{A2895625-DBE0-4A55-85E4-8274B833FA90}" srcOrd="3" destOrd="0" presId="urn:microsoft.com/office/officeart/2005/8/layout/list1"/>
    <dgm:cxn modelId="{18F46D3C-559B-4821-94DD-2A10E0E39CEF}" type="presParOf" srcId="{C9FED467-797B-4857-B9E0-44A3F1882F37}" destId="{EFDE3EA7-45DE-4A41-BB2E-2EEBD34C7113}" srcOrd="4" destOrd="0" presId="urn:microsoft.com/office/officeart/2005/8/layout/list1"/>
    <dgm:cxn modelId="{37B45DB1-38AD-4FD9-98EE-0C16A0D1D00A}" type="presParOf" srcId="{EFDE3EA7-45DE-4A41-BB2E-2EEBD34C7113}" destId="{19735520-3488-46D0-B665-16A43DA7DF80}" srcOrd="0" destOrd="0" presId="urn:microsoft.com/office/officeart/2005/8/layout/list1"/>
    <dgm:cxn modelId="{553BA56D-354F-4785-B141-340309DFDBD6}" type="presParOf" srcId="{EFDE3EA7-45DE-4A41-BB2E-2EEBD34C7113}" destId="{89734C56-FFFF-4909-ADF4-D84424D4890F}" srcOrd="1" destOrd="0" presId="urn:microsoft.com/office/officeart/2005/8/layout/list1"/>
    <dgm:cxn modelId="{DC701CCB-1C4D-430E-B07B-D889A0035EEF}" type="presParOf" srcId="{C9FED467-797B-4857-B9E0-44A3F1882F37}" destId="{4B8F6B1A-964C-4B72-9E03-A7566B6968A7}" srcOrd="5" destOrd="0" presId="urn:microsoft.com/office/officeart/2005/8/layout/list1"/>
    <dgm:cxn modelId="{DA4EAFB0-0991-414C-AE07-305730C22C3C}" type="presParOf" srcId="{C9FED467-797B-4857-B9E0-44A3F1882F37}" destId="{B2B4E4AE-1BCD-4255-AF0D-0A9976E13FDB}" srcOrd="6" destOrd="0" presId="urn:microsoft.com/office/officeart/2005/8/layout/list1"/>
    <dgm:cxn modelId="{A20E5ECD-2414-4B8B-98D6-622D6CCFB69E}" type="presParOf" srcId="{C9FED467-797B-4857-B9E0-44A3F1882F37}" destId="{0957E669-6203-4674-BA0E-74011C2591EC}" srcOrd="7" destOrd="0" presId="urn:microsoft.com/office/officeart/2005/8/layout/list1"/>
    <dgm:cxn modelId="{D143241C-267D-4609-A09A-7AB75BF63975}" type="presParOf" srcId="{C9FED467-797B-4857-B9E0-44A3F1882F37}" destId="{0303B761-A3CD-4011-915D-05C8AA63FDA6}" srcOrd="8" destOrd="0" presId="urn:microsoft.com/office/officeart/2005/8/layout/list1"/>
    <dgm:cxn modelId="{97A9391A-BA04-46BE-8EB3-E912DC0B3086}" type="presParOf" srcId="{0303B761-A3CD-4011-915D-05C8AA63FDA6}" destId="{D3F4A317-2BD5-4C7C-A1B4-516BC11FD1EC}" srcOrd="0" destOrd="0" presId="urn:microsoft.com/office/officeart/2005/8/layout/list1"/>
    <dgm:cxn modelId="{3F60E73A-5335-4CA3-BB10-3EDEFCFED7B8}" type="presParOf" srcId="{0303B761-A3CD-4011-915D-05C8AA63FDA6}" destId="{BE029524-E902-4027-9ED3-0BA3F7E46DC3}" srcOrd="1" destOrd="0" presId="urn:microsoft.com/office/officeart/2005/8/layout/list1"/>
    <dgm:cxn modelId="{A943FF4B-F015-4091-B5E8-F846BD2DC6F2}" type="presParOf" srcId="{C9FED467-797B-4857-B9E0-44A3F1882F37}" destId="{04AEA3D1-95B3-4387-95E4-78DA89F674C1}" srcOrd="9" destOrd="0" presId="urn:microsoft.com/office/officeart/2005/8/layout/list1"/>
    <dgm:cxn modelId="{4D2A8930-4524-442F-85BE-71C1361EBF85}" type="presParOf" srcId="{C9FED467-797B-4857-B9E0-44A3F1882F37}" destId="{26855859-A5D0-42F1-9E8A-E46E096BE04F}" srcOrd="10" destOrd="0" presId="urn:microsoft.com/office/officeart/2005/8/layout/list1"/>
    <dgm:cxn modelId="{F27A7076-3942-4330-A462-E56BAC3687B0}" type="presParOf" srcId="{C9FED467-797B-4857-B9E0-44A3F1882F37}" destId="{EBD5D51E-12FA-4BD2-AD50-60BCFF55872B}" srcOrd="11" destOrd="0" presId="urn:microsoft.com/office/officeart/2005/8/layout/list1"/>
    <dgm:cxn modelId="{5F58809F-8F6A-400C-94C2-210766CAD151}" type="presParOf" srcId="{C9FED467-797B-4857-B9E0-44A3F1882F37}" destId="{208ABCF1-A5EA-4B22-AC69-53B5FB57BC6D}" srcOrd="12" destOrd="0" presId="urn:microsoft.com/office/officeart/2005/8/layout/list1"/>
    <dgm:cxn modelId="{16493053-4BF4-4BAF-B75D-7DDFA36A6B4C}" type="presParOf" srcId="{208ABCF1-A5EA-4B22-AC69-53B5FB57BC6D}" destId="{8310927B-D351-4A36-B24E-B45827D278B3}" srcOrd="0" destOrd="0" presId="urn:microsoft.com/office/officeart/2005/8/layout/list1"/>
    <dgm:cxn modelId="{F2ACE137-44F8-497E-853F-1BA7438349AC}" type="presParOf" srcId="{208ABCF1-A5EA-4B22-AC69-53B5FB57BC6D}" destId="{F301111C-038C-48C3-BC1B-13A66AC2E951}" srcOrd="1" destOrd="0" presId="urn:microsoft.com/office/officeart/2005/8/layout/list1"/>
    <dgm:cxn modelId="{1C908F99-26C4-4287-B7FC-3602CE99FE71}" type="presParOf" srcId="{C9FED467-797B-4857-B9E0-44A3F1882F37}" destId="{4B972D36-6125-4A9E-B004-7A5E14259D11}" srcOrd="13" destOrd="0" presId="urn:microsoft.com/office/officeart/2005/8/layout/list1"/>
    <dgm:cxn modelId="{ABCD29D7-DFDE-46A5-92FB-D636B639A4EC}" type="presParOf" srcId="{C9FED467-797B-4857-B9E0-44A3F1882F37}" destId="{E6AA54CC-2511-4A56-BB65-5EE714AFB4B8}" srcOrd="14" destOrd="0" presId="urn:microsoft.com/office/officeart/2005/8/layout/list1"/>
    <dgm:cxn modelId="{CDA4C40F-9448-4777-A975-C2B750EBF91E}" type="presParOf" srcId="{C9FED467-797B-4857-B9E0-44A3F1882F37}" destId="{0F6E4134-1331-4068-8D8C-ACEDF1363DEA}" srcOrd="15" destOrd="0" presId="urn:microsoft.com/office/officeart/2005/8/layout/list1"/>
    <dgm:cxn modelId="{33071926-9573-44A4-B5F8-5716B34298F0}" type="presParOf" srcId="{C9FED467-797B-4857-B9E0-44A3F1882F37}" destId="{F7703F81-BD21-456A-BD59-6B0B7CFC1837}" srcOrd="16" destOrd="0" presId="urn:microsoft.com/office/officeart/2005/8/layout/list1"/>
    <dgm:cxn modelId="{9EA9B4D9-13C9-40D0-852D-2D6D603104C4}" type="presParOf" srcId="{F7703F81-BD21-456A-BD59-6B0B7CFC1837}" destId="{03D0CB0D-71E4-4F8A-993B-2044AA4385EF}" srcOrd="0" destOrd="0" presId="urn:microsoft.com/office/officeart/2005/8/layout/list1"/>
    <dgm:cxn modelId="{2F4053C6-BBD0-46B2-92C0-45ACF580785E}" type="presParOf" srcId="{F7703F81-BD21-456A-BD59-6B0B7CFC1837}" destId="{C9DBF64A-7D81-441A-A110-A04E186B0F21}" srcOrd="1" destOrd="0" presId="urn:microsoft.com/office/officeart/2005/8/layout/list1"/>
    <dgm:cxn modelId="{36987BF8-9889-4537-A533-7AF30398581C}" type="presParOf" srcId="{C9FED467-797B-4857-B9E0-44A3F1882F37}" destId="{40C1E8DA-8D19-44F6-B5EE-982698B9D545}" srcOrd="17" destOrd="0" presId="urn:microsoft.com/office/officeart/2005/8/layout/list1"/>
    <dgm:cxn modelId="{06B37814-8042-42CF-B121-A5363FA57453}" type="presParOf" srcId="{C9FED467-797B-4857-B9E0-44A3F1882F37}" destId="{AC10A330-2C54-4FD9-8923-65663A8920B5}"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3C1F45-4DF2-4DAC-91BC-C15CB305C162}">
      <dsp:nvSpPr>
        <dsp:cNvPr id="0" name=""/>
        <dsp:cNvSpPr/>
      </dsp:nvSpPr>
      <dsp:spPr>
        <a:xfrm>
          <a:off x="0" y="634934"/>
          <a:ext cx="8324850" cy="1083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95C09C2-0AD1-43D4-86FC-634DE8BD928A}">
      <dsp:nvSpPr>
        <dsp:cNvPr id="0" name=""/>
        <dsp:cNvSpPr/>
      </dsp:nvSpPr>
      <dsp:spPr>
        <a:xfrm>
          <a:off x="416242" y="254"/>
          <a:ext cx="7694259" cy="1269360"/>
        </a:xfrm>
        <a:prstGeom prst="roundRect">
          <a:avLst/>
        </a:prstGeom>
        <a:solidFill>
          <a:schemeClr val="accent1">
            <a:lumMod val="60000"/>
            <a:lumOff val="40000"/>
          </a:schemeClr>
        </a:solidFill>
        <a:ln w="12700" cap="flat" cmpd="sng" algn="ctr">
          <a:solidFill>
            <a:schemeClr val="accent1">
              <a:lumMod val="60000"/>
              <a:lumOff val="4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0262" tIns="0" rIns="220262" bIns="0" numCol="1" spcCol="1270" anchor="ctr" anchorCtr="0">
          <a:noAutofit/>
        </a:bodyPr>
        <a:lstStyle/>
        <a:p>
          <a:pPr lvl="0" algn="l" defTabSz="1600200">
            <a:lnSpc>
              <a:spcPct val="90000"/>
            </a:lnSpc>
            <a:spcBef>
              <a:spcPct val="0"/>
            </a:spcBef>
            <a:spcAft>
              <a:spcPct val="35000"/>
            </a:spcAft>
          </a:pPr>
          <a:r>
            <a:rPr lang="ru-RU" sz="3600" b="1" kern="1200" dirty="0" smtClean="0">
              <a:solidFill>
                <a:srgbClr val="0000FF"/>
              </a:solidFill>
            </a:rPr>
            <a:t>обобщить знания, полученные при изучении темы «Энергосбережение в быту»</a:t>
          </a:r>
          <a:endParaRPr lang="ru-RU" sz="3600" b="1" kern="1200" dirty="0">
            <a:solidFill>
              <a:srgbClr val="0000FF"/>
            </a:solidFill>
            <a:latin typeface="+mn-lt"/>
          </a:endParaRPr>
        </a:p>
      </dsp:txBody>
      <dsp:txXfrm>
        <a:off x="478207" y="62219"/>
        <a:ext cx="7570329" cy="1145430"/>
      </dsp:txXfrm>
    </dsp:sp>
    <dsp:sp modelId="{1CB80B87-9169-4606-89A0-926025E525B9}">
      <dsp:nvSpPr>
        <dsp:cNvPr id="0" name=""/>
        <dsp:cNvSpPr/>
      </dsp:nvSpPr>
      <dsp:spPr>
        <a:xfrm>
          <a:off x="0" y="2585415"/>
          <a:ext cx="8324850" cy="1083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FB141F8-33C2-4C73-9C11-CB4128A4A9EF}">
      <dsp:nvSpPr>
        <dsp:cNvPr id="0" name=""/>
        <dsp:cNvSpPr/>
      </dsp:nvSpPr>
      <dsp:spPr>
        <a:xfrm>
          <a:off x="416242" y="1950735"/>
          <a:ext cx="7694259" cy="1269360"/>
        </a:xfrm>
        <a:prstGeom prst="roundRect">
          <a:avLst/>
        </a:prstGeom>
        <a:solidFill>
          <a:schemeClr val="accent1">
            <a:lumMod val="60000"/>
            <a:lumOff val="40000"/>
          </a:schemeClr>
        </a:solidFill>
        <a:ln w="12700" cap="flat" cmpd="sng" algn="ctr">
          <a:solidFill>
            <a:schemeClr val="accent1">
              <a:lumMod val="60000"/>
              <a:lumOff val="4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0262" tIns="0" rIns="220262" bIns="0" numCol="1" spcCol="1270" anchor="ctr" anchorCtr="0">
          <a:noAutofit/>
        </a:bodyPr>
        <a:lstStyle/>
        <a:p>
          <a:pPr lvl="0" algn="l" defTabSz="1600200">
            <a:lnSpc>
              <a:spcPct val="90000"/>
            </a:lnSpc>
            <a:spcBef>
              <a:spcPct val="0"/>
            </a:spcBef>
            <a:spcAft>
              <a:spcPct val="35000"/>
            </a:spcAft>
          </a:pPr>
          <a:r>
            <a:rPr lang="ru-RU" sz="3600" b="1" kern="1200" dirty="0" smtClean="0">
              <a:solidFill>
                <a:srgbClr val="0000FF"/>
              </a:solidFill>
            </a:rPr>
            <a:t>усовершенствовать навыки выбора и применения энергосберегающих технологий</a:t>
          </a:r>
          <a:endParaRPr lang="ru-RU" sz="3600" b="1" kern="1200" dirty="0">
            <a:solidFill>
              <a:srgbClr val="0000FF"/>
            </a:solidFill>
            <a:latin typeface="+mn-lt"/>
          </a:endParaRPr>
        </a:p>
      </dsp:txBody>
      <dsp:txXfrm>
        <a:off x="478207" y="2012700"/>
        <a:ext cx="7570329" cy="1145430"/>
      </dsp:txXfrm>
    </dsp:sp>
    <dsp:sp modelId="{BD4BA02C-F674-4C2B-BC0B-B4424B7992D4}">
      <dsp:nvSpPr>
        <dsp:cNvPr id="0" name=""/>
        <dsp:cNvSpPr/>
      </dsp:nvSpPr>
      <dsp:spPr>
        <a:xfrm>
          <a:off x="0" y="4535895"/>
          <a:ext cx="8324850" cy="1083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3F61DBE-F84B-4851-9C13-899DD3EC1ABF}">
      <dsp:nvSpPr>
        <dsp:cNvPr id="0" name=""/>
        <dsp:cNvSpPr/>
      </dsp:nvSpPr>
      <dsp:spPr>
        <a:xfrm>
          <a:off x="416242" y="3901215"/>
          <a:ext cx="7694259" cy="1269360"/>
        </a:xfrm>
        <a:prstGeom prst="roundRect">
          <a:avLst/>
        </a:prstGeom>
        <a:solidFill>
          <a:schemeClr val="accent1">
            <a:lumMod val="60000"/>
            <a:lumOff val="40000"/>
          </a:schemeClr>
        </a:solidFill>
        <a:ln w="12700" cap="flat" cmpd="sng" algn="ctr">
          <a:solidFill>
            <a:schemeClr val="accent1">
              <a:lumMod val="60000"/>
              <a:lumOff val="4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0262" tIns="0" rIns="220262" bIns="0" numCol="1" spcCol="1270" anchor="ctr" anchorCtr="0">
          <a:noAutofit/>
        </a:bodyPr>
        <a:lstStyle/>
        <a:p>
          <a:pPr lvl="0" algn="l" defTabSz="1600200">
            <a:lnSpc>
              <a:spcPct val="90000"/>
            </a:lnSpc>
            <a:spcBef>
              <a:spcPct val="0"/>
            </a:spcBef>
            <a:spcAft>
              <a:spcPct val="35000"/>
            </a:spcAft>
          </a:pPr>
          <a:r>
            <a:rPr lang="ru-RU" sz="3600" b="1" kern="1200" dirty="0" smtClean="0">
              <a:solidFill>
                <a:srgbClr val="0000FF"/>
              </a:solidFill>
            </a:rPr>
            <a:t>привить «</a:t>
          </a:r>
          <a:r>
            <a:rPr lang="ru-RU" sz="3600" b="1" kern="1200" dirty="0" err="1" smtClean="0">
              <a:solidFill>
                <a:srgbClr val="0000FF"/>
              </a:solidFill>
            </a:rPr>
            <a:t>энергоэффективные</a:t>
          </a:r>
          <a:r>
            <a:rPr lang="ru-RU" sz="3600" b="1" kern="1200" dirty="0" smtClean="0">
              <a:solidFill>
                <a:srgbClr val="0000FF"/>
              </a:solidFill>
            </a:rPr>
            <a:t> привычки» обучающимся</a:t>
          </a:r>
          <a:endParaRPr lang="ru-RU" sz="3600" b="1" kern="1200" dirty="0">
            <a:solidFill>
              <a:srgbClr val="0000FF"/>
            </a:solidFill>
            <a:latin typeface="+mn-lt"/>
          </a:endParaRPr>
        </a:p>
      </dsp:txBody>
      <dsp:txXfrm>
        <a:off x="478207" y="3963180"/>
        <a:ext cx="7570329" cy="11454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0F27C6-B9DA-49CB-BF4B-7C0F18389E37}">
      <dsp:nvSpPr>
        <dsp:cNvPr id="0" name=""/>
        <dsp:cNvSpPr/>
      </dsp:nvSpPr>
      <dsp:spPr>
        <a:xfrm>
          <a:off x="0" y="1113508"/>
          <a:ext cx="8701391" cy="176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46F535A-2E9E-4DA7-9E87-CECE03BB3D3F}">
      <dsp:nvSpPr>
        <dsp:cNvPr id="0" name=""/>
        <dsp:cNvSpPr/>
      </dsp:nvSpPr>
      <dsp:spPr>
        <a:xfrm>
          <a:off x="421048" y="314357"/>
          <a:ext cx="8274130" cy="902471"/>
        </a:xfrm>
        <a:prstGeom prst="roundRect">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0224" tIns="0" rIns="230224" bIns="0" numCol="1" spcCol="1270" anchor="ctr" anchorCtr="0">
          <a:noAutofit/>
        </a:bodyPr>
        <a:lstStyle/>
        <a:p>
          <a:pPr lvl="0" algn="l" defTabSz="1244600">
            <a:lnSpc>
              <a:spcPct val="90000"/>
            </a:lnSpc>
            <a:spcBef>
              <a:spcPct val="0"/>
            </a:spcBef>
            <a:spcAft>
              <a:spcPct val="35000"/>
            </a:spcAft>
          </a:pPr>
          <a:r>
            <a:rPr lang="ru-RU" sz="2800" b="1" kern="1200" dirty="0" smtClean="0">
              <a:solidFill>
                <a:srgbClr val="0000FF"/>
              </a:solidFill>
              <a:latin typeface="Times New Roman" pitchFamily="18" charset="0"/>
              <a:cs typeface="Times New Roman" pitchFamily="18" charset="0"/>
            </a:rPr>
            <a:t>при креплении экрана обеспечьте непроницаемость материала</a:t>
          </a:r>
          <a:endParaRPr lang="ru-RU" sz="2800" b="1" kern="1200" dirty="0">
            <a:solidFill>
              <a:srgbClr val="0000FF"/>
            </a:solidFill>
            <a:latin typeface="Times New Roman" pitchFamily="18" charset="0"/>
            <a:cs typeface="Times New Roman" pitchFamily="18" charset="0"/>
          </a:endParaRPr>
        </a:p>
      </dsp:txBody>
      <dsp:txXfrm>
        <a:off x="465103" y="358412"/>
        <a:ext cx="8186020" cy="814361"/>
      </dsp:txXfrm>
    </dsp:sp>
    <dsp:sp modelId="{B2B4E4AE-1BCD-4255-AF0D-0A9976E13FDB}">
      <dsp:nvSpPr>
        <dsp:cNvPr id="0" name=""/>
        <dsp:cNvSpPr/>
      </dsp:nvSpPr>
      <dsp:spPr>
        <a:xfrm>
          <a:off x="0" y="2126859"/>
          <a:ext cx="8701391" cy="176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9734C56-FFFF-4909-ADF4-D84424D4890F}">
      <dsp:nvSpPr>
        <dsp:cNvPr id="0" name=""/>
        <dsp:cNvSpPr/>
      </dsp:nvSpPr>
      <dsp:spPr>
        <a:xfrm>
          <a:off x="421048" y="1327708"/>
          <a:ext cx="8274130" cy="902471"/>
        </a:xfrm>
        <a:prstGeom prst="roundRect">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0224" tIns="0" rIns="230224" bIns="0" numCol="1" spcCol="1270" anchor="ctr" anchorCtr="0">
          <a:noAutofit/>
        </a:bodyPr>
        <a:lstStyle/>
        <a:p>
          <a:pPr lvl="0" algn="l" defTabSz="1244600">
            <a:lnSpc>
              <a:spcPct val="90000"/>
            </a:lnSpc>
            <a:spcBef>
              <a:spcPct val="0"/>
            </a:spcBef>
            <a:spcAft>
              <a:spcPct val="35000"/>
            </a:spcAft>
          </a:pPr>
          <a:r>
            <a:rPr lang="ru-RU" sz="2800" b="1" kern="1200" dirty="0" smtClean="0">
              <a:solidFill>
                <a:srgbClr val="0000FF"/>
              </a:solidFill>
              <a:latin typeface="Times New Roman" pitchFamily="18" charset="0"/>
              <a:cs typeface="Times New Roman" pitchFamily="18" charset="0"/>
            </a:rPr>
            <a:t>применяйте металлизированную АЛ-фольгу</a:t>
          </a:r>
          <a:endParaRPr lang="ru-RU" sz="2800" b="1" kern="1200" dirty="0">
            <a:solidFill>
              <a:srgbClr val="0000FF"/>
            </a:solidFill>
            <a:latin typeface="Times New Roman" pitchFamily="18" charset="0"/>
            <a:cs typeface="Times New Roman" pitchFamily="18" charset="0"/>
          </a:endParaRPr>
        </a:p>
      </dsp:txBody>
      <dsp:txXfrm>
        <a:off x="465103" y="1371763"/>
        <a:ext cx="8186020" cy="814361"/>
      </dsp:txXfrm>
    </dsp:sp>
    <dsp:sp modelId="{26855859-A5D0-42F1-9E8A-E46E096BE04F}">
      <dsp:nvSpPr>
        <dsp:cNvPr id="0" name=""/>
        <dsp:cNvSpPr/>
      </dsp:nvSpPr>
      <dsp:spPr>
        <a:xfrm>
          <a:off x="0" y="3140211"/>
          <a:ext cx="8701391" cy="176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E029524-E902-4027-9ED3-0BA3F7E46DC3}">
      <dsp:nvSpPr>
        <dsp:cNvPr id="0" name=""/>
        <dsp:cNvSpPr/>
      </dsp:nvSpPr>
      <dsp:spPr>
        <a:xfrm>
          <a:off x="421048" y="2341059"/>
          <a:ext cx="8274130" cy="902471"/>
        </a:xfrm>
        <a:prstGeom prst="roundRect">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0224" tIns="0" rIns="230224" bIns="0" numCol="1" spcCol="1270" anchor="ctr" anchorCtr="0">
          <a:noAutofit/>
        </a:bodyPr>
        <a:lstStyle/>
        <a:p>
          <a:pPr lvl="0" algn="l" defTabSz="1244600">
            <a:lnSpc>
              <a:spcPct val="90000"/>
            </a:lnSpc>
            <a:spcBef>
              <a:spcPct val="0"/>
            </a:spcBef>
            <a:spcAft>
              <a:spcPct val="35000"/>
            </a:spcAft>
          </a:pPr>
          <a:r>
            <a:rPr lang="ru-RU" sz="2800" b="1" kern="1200" dirty="0" smtClean="0">
              <a:solidFill>
                <a:srgbClr val="0000FF"/>
              </a:solidFill>
              <a:latin typeface="Times New Roman" pitchFamily="18" charset="0"/>
              <a:cs typeface="Times New Roman" pitchFamily="18" charset="0"/>
            </a:rPr>
            <a:t>оставляйте расстояние между из поверхностью и батареей</a:t>
          </a:r>
          <a:endParaRPr lang="ru-RU" sz="2800" b="1" kern="1200" dirty="0">
            <a:solidFill>
              <a:srgbClr val="0000FF"/>
            </a:solidFill>
            <a:latin typeface="Times New Roman" pitchFamily="18" charset="0"/>
            <a:cs typeface="Times New Roman" pitchFamily="18" charset="0"/>
          </a:endParaRPr>
        </a:p>
      </dsp:txBody>
      <dsp:txXfrm>
        <a:off x="465103" y="2385114"/>
        <a:ext cx="8186020" cy="814361"/>
      </dsp:txXfrm>
    </dsp:sp>
    <dsp:sp modelId="{E6AA54CC-2511-4A56-BB65-5EE714AFB4B8}">
      <dsp:nvSpPr>
        <dsp:cNvPr id="0" name=""/>
        <dsp:cNvSpPr/>
      </dsp:nvSpPr>
      <dsp:spPr>
        <a:xfrm>
          <a:off x="0" y="4153562"/>
          <a:ext cx="8701391" cy="176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301111C-038C-48C3-BC1B-13A66AC2E951}">
      <dsp:nvSpPr>
        <dsp:cNvPr id="0" name=""/>
        <dsp:cNvSpPr/>
      </dsp:nvSpPr>
      <dsp:spPr>
        <a:xfrm>
          <a:off x="421048" y="3354411"/>
          <a:ext cx="8274130" cy="902471"/>
        </a:xfrm>
        <a:prstGeom prst="roundRect">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0224" tIns="0" rIns="230224" bIns="0" numCol="1" spcCol="1270" anchor="ctr" anchorCtr="0">
          <a:noAutofit/>
        </a:bodyPr>
        <a:lstStyle/>
        <a:p>
          <a:pPr lvl="0" algn="l" defTabSz="1244600">
            <a:lnSpc>
              <a:spcPct val="90000"/>
            </a:lnSpc>
            <a:spcBef>
              <a:spcPct val="0"/>
            </a:spcBef>
            <a:spcAft>
              <a:spcPct val="35000"/>
            </a:spcAft>
          </a:pPr>
          <a:r>
            <a:rPr lang="ru-RU" sz="2800" b="1" kern="1200" dirty="0" smtClean="0">
              <a:solidFill>
                <a:srgbClr val="0000FF"/>
              </a:solidFill>
              <a:latin typeface="Times New Roman" pitchFamily="18" charset="0"/>
              <a:cs typeface="Times New Roman" pitchFamily="18" charset="0"/>
            </a:rPr>
            <a:t>теплоотражающий материал должен быть больше размеров батарей</a:t>
          </a:r>
          <a:endParaRPr lang="ru-RU" sz="2800" b="1" kern="1200" dirty="0">
            <a:solidFill>
              <a:srgbClr val="0000FF"/>
            </a:solidFill>
            <a:latin typeface="Times New Roman" pitchFamily="18" charset="0"/>
            <a:cs typeface="Times New Roman" pitchFamily="18" charset="0"/>
          </a:endParaRPr>
        </a:p>
      </dsp:txBody>
      <dsp:txXfrm>
        <a:off x="465103" y="3398466"/>
        <a:ext cx="8186020" cy="814361"/>
      </dsp:txXfrm>
    </dsp:sp>
    <dsp:sp modelId="{AC10A330-2C54-4FD9-8923-65663A8920B5}">
      <dsp:nvSpPr>
        <dsp:cNvPr id="0" name=""/>
        <dsp:cNvSpPr/>
      </dsp:nvSpPr>
      <dsp:spPr>
        <a:xfrm>
          <a:off x="0" y="5166913"/>
          <a:ext cx="8701391" cy="176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9DBF64A-7D81-441A-A110-A04E186B0F21}">
      <dsp:nvSpPr>
        <dsp:cNvPr id="0" name=""/>
        <dsp:cNvSpPr/>
      </dsp:nvSpPr>
      <dsp:spPr>
        <a:xfrm>
          <a:off x="421048" y="4367762"/>
          <a:ext cx="8274130" cy="902471"/>
        </a:xfrm>
        <a:prstGeom prst="roundRect">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0224" tIns="0" rIns="230224" bIns="0" numCol="1" spcCol="1270" anchor="ctr" anchorCtr="0">
          <a:noAutofit/>
        </a:bodyPr>
        <a:lstStyle/>
        <a:p>
          <a:pPr lvl="0" algn="l" defTabSz="1244600">
            <a:lnSpc>
              <a:spcPct val="90000"/>
            </a:lnSpc>
            <a:spcBef>
              <a:spcPct val="0"/>
            </a:spcBef>
            <a:spcAft>
              <a:spcPct val="35000"/>
            </a:spcAft>
          </a:pPr>
          <a:r>
            <a:rPr lang="ru-RU" sz="2800" b="1" kern="1200" dirty="0" smtClean="0">
              <a:solidFill>
                <a:srgbClr val="0000FF"/>
              </a:solidFill>
              <a:latin typeface="Times New Roman" pitchFamily="18" charset="0"/>
              <a:cs typeface="Times New Roman" pitchFamily="18" charset="0"/>
            </a:rPr>
            <a:t>отражающая сторона материала должна быть направлена в сторону отопительного устройства</a:t>
          </a:r>
          <a:endParaRPr lang="ru-RU" sz="2800" b="1" kern="1200" dirty="0">
            <a:solidFill>
              <a:srgbClr val="0000FF"/>
            </a:solidFill>
            <a:latin typeface="Times New Roman" pitchFamily="18" charset="0"/>
            <a:cs typeface="Times New Roman" pitchFamily="18" charset="0"/>
          </a:endParaRPr>
        </a:p>
      </dsp:txBody>
      <dsp:txXfrm>
        <a:off x="465103" y="4411817"/>
        <a:ext cx="8186020" cy="814361"/>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E2DD1C9-4BB6-422A-8F34-C157EA500BD9}" type="datetimeFigureOut">
              <a:rPr lang="en-US" smtClean="0"/>
              <a:t>2/18/2025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5A997E4-EE34-411C-9FF1-22B934EF5337}" type="slidenum">
              <a:rPr lang="en-US" smtClean="0"/>
              <a:t>‹#›</a:t>
            </a:fld>
            <a:endParaRPr lang="en-US"/>
          </a:p>
        </p:txBody>
      </p:sp>
    </p:spTree>
    <p:extLst>
      <p:ext uri="{BB962C8B-B14F-4D97-AF65-F5344CB8AC3E}">
        <p14:creationId xmlns:p14="http://schemas.microsoft.com/office/powerpoint/2010/main" val="21274113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E4E641-1EE4-4F35-A9A3-877B193703E5}" type="datetimeFigureOut">
              <a:rPr lang="ru-RU" smtClean="0"/>
              <a:t>18.02.2025</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FDE320-6135-4F68-9A19-AFB9488650B7}" type="slidenum">
              <a:rPr lang="ru-RU" smtClean="0"/>
              <a:t>‹#›</a:t>
            </a:fld>
            <a:endParaRPr lang="ru-RU"/>
          </a:p>
        </p:txBody>
      </p:sp>
    </p:spTree>
    <p:extLst>
      <p:ext uri="{BB962C8B-B14F-4D97-AF65-F5344CB8AC3E}">
        <p14:creationId xmlns:p14="http://schemas.microsoft.com/office/powerpoint/2010/main" val="21100502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DBD9794-A4CC-42D0-9A65-24C6B9EF4076}" type="datetimeFigureOut">
              <a:rPr lang="en-US" smtClean="0"/>
              <a:t>2/18/2025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E8DF1E-33BB-4377-9A26-35481BA06C7C}" type="slidenum">
              <a:rPr lang="en-US" smtClean="0"/>
              <a:t>‹#›</a:t>
            </a:fld>
            <a:endParaRPr lang="en-US"/>
          </a:p>
        </p:txBody>
      </p:sp>
    </p:spTree>
    <p:extLst>
      <p:ext uri="{BB962C8B-B14F-4D97-AF65-F5344CB8AC3E}">
        <p14:creationId xmlns:p14="http://schemas.microsoft.com/office/powerpoint/2010/main" val="275084564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BD9794-A4CC-42D0-9A65-24C6B9EF4076}" type="datetimeFigureOut">
              <a:rPr lang="en-US" smtClean="0"/>
              <a:t>2/18/2025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E8DF1E-33BB-4377-9A26-35481BA06C7C}" type="slidenum">
              <a:rPr lang="en-US" smtClean="0"/>
              <a:t>‹#›</a:t>
            </a:fld>
            <a:endParaRPr lang="en-US"/>
          </a:p>
        </p:txBody>
      </p:sp>
    </p:spTree>
    <p:extLst>
      <p:ext uri="{BB962C8B-B14F-4D97-AF65-F5344CB8AC3E}">
        <p14:creationId xmlns:p14="http://schemas.microsoft.com/office/powerpoint/2010/main" val="7127254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BD9794-A4CC-42D0-9A65-24C6B9EF4076}" type="datetimeFigureOut">
              <a:rPr lang="en-US" smtClean="0"/>
              <a:t>2/18/2025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E8DF1E-33BB-4377-9A26-35481BA06C7C}" type="slidenum">
              <a:rPr lang="en-US" smtClean="0"/>
              <a:t>‹#›</a:t>
            </a:fld>
            <a:endParaRPr lang="en-US"/>
          </a:p>
        </p:txBody>
      </p:sp>
    </p:spTree>
    <p:extLst>
      <p:ext uri="{BB962C8B-B14F-4D97-AF65-F5344CB8AC3E}">
        <p14:creationId xmlns:p14="http://schemas.microsoft.com/office/powerpoint/2010/main" val="33825810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with photo">
    <p:spTree>
      <p:nvGrpSpPr>
        <p:cNvPr id="1" name=""/>
        <p:cNvGrpSpPr/>
        <p:nvPr/>
      </p:nvGrpSpPr>
      <p:grpSpPr>
        <a:xfrm>
          <a:off x="0" y="0"/>
          <a:ext cx="0" cy="0"/>
          <a:chOff x="0" y="0"/>
          <a:chExt cx="0" cy="0"/>
        </a:xfrm>
      </p:grpSpPr>
      <p:sp>
        <p:nvSpPr>
          <p:cNvPr id="20"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 name="Рисунок 2">
            <a:extLst>
              <a:ext uri="{FF2B5EF4-FFF2-40B4-BE49-F238E27FC236}">
                <a16:creationId xmlns:a16="http://schemas.microsoft.com/office/drawing/2014/main" id="{8D36E33F-58A3-2C41-B672-6E3E68DA1A48}"/>
              </a:ext>
            </a:extLst>
          </p:cNvPr>
          <p:cNvSpPr>
            <a:spLocks noGrp="1"/>
          </p:cNvSpPr>
          <p:nvPr>
            <p:ph type="pic" sz="quarter" idx="10" hasCustomPrompt="1"/>
          </p:nvPr>
        </p:nvSpPr>
        <p:spPr>
          <a:xfrm>
            <a:off x="1066205" y="1262201"/>
            <a:ext cx="1073348" cy="1431132"/>
          </a:xfrm>
          <a:solidFill>
            <a:schemeClr val="bg2"/>
          </a:solidFill>
        </p:spPr>
        <p:txBody>
          <a:bodyPr/>
          <a:lstStyle>
            <a:lvl1pPr marL="0" indent="0">
              <a:buNone/>
              <a:defRPr/>
            </a:lvl1pPr>
          </a:lstStyle>
          <a:p>
            <a:r>
              <a:rPr lang="en-US" dirty="0" err="1"/>
              <a:t>img</a:t>
            </a:r>
            <a:endParaRPr lang="en-US" dirty="0"/>
          </a:p>
        </p:txBody>
      </p:sp>
      <p:sp>
        <p:nvSpPr>
          <p:cNvPr id="5" name="Рисунок 2">
            <a:extLst>
              <a:ext uri="{FF2B5EF4-FFF2-40B4-BE49-F238E27FC236}">
                <a16:creationId xmlns:a16="http://schemas.microsoft.com/office/drawing/2014/main" id="{F47CD3BD-A387-7F40-ACF5-2B1B39BE1E86}"/>
              </a:ext>
            </a:extLst>
          </p:cNvPr>
          <p:cNvSpPr>
            <a:spLocks noGrp="1"/>
          </p:cNvSpPr>
          <p:nvPr>
            <p:ph type="pic" sz="quarter" idx="11" hasCustomPrompt="1"/>
          </p:nvPr>
        </p:nvSpPr>
        <p:spPr>
          <a:xfrm>
            <a:off x="2286233" y="1262200"/>
            <a:ext cx="1073348" cy="1431132"/>
          </a:xfrm>
          <a:solidFill>
            <a:schemeClr val="bg2"/>
          </a:solidFill>
        </p:spPr>
        <p:txBody>
          <a:bodyPr/>
          <a:lstStyle>
            <a:lvl1pPr marL="0" indent="0">
              <a:buNone/>
              <a:defRPr/>
            </a:lvl1pPr>
          </a:lstStyle>
          <a:p>
            <a:r>
              <a:rPr lang="en-US" dirty="0" err="1"/>
              <a:t>img</a:t>
            </a:r>
            <a:endParaRPr lang="en-US" dirty="0"/>
          </a:p>
        </p:txBody>
      </p:sp>
      <p:sp>
        <p:nvSpPr>
          <p:cNvPr id="6" name="Рисунок 2">
            <a:extLst>
              <a:ext uri="{FF2B5EF4-FFF2-40B4-BE49-F238E27FC236}">
                <a16:creationId xmlns:a16="http://schemas.microsoft.com/office/drawing/2014/main" id="{B8396492-B780-D240-829F-00D97E67965D}"/>
              </a:ext>
            </a:extLst>
          </p:cNvPr>
          <p:cNvSpPr>
            <a:spLocks noGrp="1"/>
          </p:cNvSpPr>
          <p:nvPr>
            <p:ph type="pic" sz="quarter" idx="12" hasCustomPrompt="1"/>
          </p:nvPr>
        </p:nvSpPr>
        <p:spPr>
          <a:xfrm>
            <a:off x="3506261" y="1262201"/>
            <a:ext cx="1073348" cy="1431132"/>
          </a:xfrm>
          <a:solidFill>
            <a:schemeClr val="bg2"/>
          </a:solidFill>
        </p:spPr>
        <p:txBody>
          <a:bodyPr/>
          <a:lstStyle>
            <a:lvl1pPr marL="0" indent="0">
              <a:buNone/>
              <a:defRPr/>
            </a:lvl1pPr>
          </a:lstStyle>
          <a:p>
            <a:r>
              <a:rPr lang="en-US" dirty="0" err="1"/>
              <a:t>img</a:t>
            </a:r>
            <a:endParaRPr lang="en-US" dirty="0"/>
          </a:p>
        </p:txBody>
      </p:sp>
      <p:sp>
        <p:nvSpPr>
          <p:cNvPr id="7" name="Рисунок 2">
            <a:extLst>
              <a:ext uri="{FF2B5EF4-FFF2-40B4-BE49-F238E27FC236}">
                <a16:creationId xmlns:a16="http://schemas.microsoft.com/office/drawing/2014/main" id="{861B9A0E-31C6-9346-9D37-EF10F3CAFF97}"/>
              </a:ext>
            </a:extLst>
          </p:cNvPr>
          <p:cNvSpPr>
            <a:spLocks noGrp="1"/>
          </p:cNvSpPr>
          <p:nvPr>
            <p:ph type="pic" sz="quarter" idx="13" hasCustomPrompt="1"/>
          </p:nvPr>
        </p:nvSpPr>
        <p:spPr>
          <a:xfrm>
            <a:off x="4726289" y="1262200"/>
            <a:ext cx="1073348" cy="1431132"/>
          </a:xfrm>
          <a:solidFill>
            <a:schemeClr val="bg2"/>
          </a:solidFill>
        </p:spPr>
        <p:txBody>
          <a:bodyPr/>
          <a:lstStyle>
            <a:lvl1pPr marL="0" indent="0">
              <a:buNone/>
              <a:defRPr/>
            </a:lvl1pPr>
          </a:lstStyle>
          <a:p>
            <a:r>
              <a:rPr lang="en-US" dirty="0" err="1"/>
              <a:t>img</a:t>
            </a:r>
            <a:endParaRPr lang="en-US" dirty="0"/>
          </a:p>
        </p:txBody>
      </p:sp>
      <p:sp>
        <p:nvSpPr>
          <p:cNvPr id="8" name="Рисунок 2">
            <a:extLst>
              <a:ext uri="{FF2B5EF4-FFF2-40B4-BE49-F238E27FC236}">
                <a16:creationId xmlns:a16="http://schemas.microsoft.com/office/drawing/2014/main" id="{36143BAE-5E2C-7F41-BC81-09098781A6FE}"/>
              </a:ext>
            </a:extLst>
          </p:cNvPr>
          <p:cNvSpPr>
            <a:spLocks noGrp="1"/>
          </p:cNvSpPr>
          <p:nvPr>
            <p:ph type="pic" sz="quarter" idx="14" hasCustomPrompt="1"/>
          </p:nvPr>
        </p:nvSpPr>
        <p:spPr>
          <a:xfrm>
            <a:off x="5946317" y="1262200"/>
            <a:ext cx="1073348" cy="1431132"/>
          </a:xfrm>
          <a:solidFill>
            <a:schemeClr val="bg2"/>
          </a:solidFill>
        </p:spPr>
        <p:txBody>
          <a:bodyPr/>
          <a:lstStyle>
            <a:lvl1pPr marL="0" indent="0">
              <a:buNone/>
              <a:defRPr/>
            </a:lvl1pPr>
          </a:lstStyle>
          <a:p>
            <a:r>
              <a:rPr lang="en-US" dirty="0" err="1"/>
              <a:t>img</a:t>
            </a:r>
            <a:endParaRPr lang="en-US" dirty="0"/>
          </a:p>
        </p:txBody>
      </p:sp>
      <p:sp>
        <p:nvSpPr>
          <p:cNvPr id="9" name="Рисунок 2">
            <a:extLst>
              <a:ext uri="{FF2B5EF4-FFF2-40B4-BE49-F238E27FC236}">
                <a16:creationId xmlns:a16="http://schemas.microsoft.com/office/drawing/2014/main" id="{8C8D1548-9593-4C43-A993-E2E4FC2FDFC4}"/>
              </a:ext>
            </a:extLst>
          </p:cNvPr>
          <p:cNvSpPr>
            <a:spLocks noGrp="1"/>
          </p:cNvSpPr>
          <p:nvPr>
            <p:ph type="pic" sz="quarter" idx="15" hasCustomPrompt="1"/>
          </p:nvPr>
        </p:nvSpPr>
        <p:spPr>
          <a:xfrm>
            <a:off x="7166345" y="1262199"/>
            <a:ext cx="1073348" cy="1431132"/>
          </a:xfrm>
          <a:solidFill>
            <a:schemeClr val="bg2"/>
          </a:solidFill>
        </p:spPr>
        <p:txBody>
          <a:bodyPr/>
          <a:lstStyle>
            <a:lvl1pPr marL="0" indent="0">
              <a:buNone/>
              <a:defRPr/>
            </a:lvl1pPr>
          </a:lstStyle>
          <a:p>
            <a:r>
              <a:rPr lang="en-US" dirty="0" err="1"/>
              <a:t>img</a:t>
            </a:r>
            <a:endParaRPr lang="en-US" dirty="0"/>
          </a:p>
        </p:txBody>
      </p:sp>
      <p:sp>
        <p:nvSpPr>
          <p:cNvPr id="10" name="Рисунок 2">
            <a:extLst>
              <a:ext uri="{FF2B5EF4-FFF2-40B4-BE49-F238E27FC236}">
                <a16:creationId xmlns:a16="http://schemas.microsoft.com/office/drawing/2014/main" id="{DA6B0B96-6DA7-6A44-BF0F-324E5C36EAD4}"/>
              </a:ext>
            </a:extLst>
          </p:cNvPr>
          <p:cNvSpPr>
            <a:spLocks noGrp="1"/>
          </p:cNvSpPr>
          <p:nvPr>
            <p:ph type="pic" sz="quarter" idx="16" hasCustomPrompt="1"/>
          </p:nvPr>
        </p:nvSpPr>
        <p:spPr>
          <a:xfrm>
            <a:off x="1066205" y="2869027"/>
            <a:ext cx="1073348" cy="1431132"/>
          </a:xfrm>
          <a:solidFill>
            <a:schemeClr val="bg2"/>
          </a:solidFill>
        </p:spPr>
        <p:txBody>
          <a:bodyPr/>
          <a:lstStyle>
            <a:lvl1pPr marL="0" indent="0">
              <a:buNone/>
              <a:defRPr/>
            </a:lvl1pPr>
          </a:lstStyle>
          <a:p>
            <a:r>
              <a:rPr lang="en-US" dirty="0" err="1"/>
              <a:t>img</a:t>
            </a:r>
            <a:endParaRPr lang="en-US" dirty="0"/>
          </a:p>
        </p:txBody>
      </p:sp>
      <p:sp>
        <p:nvSpPr>
          <p:cNvPr id="11" name="Рисунок 2">
            <a:extLst>
              <a:ext uri="{FF2B5EF4-FFF2-40B4-BE49-F238E27FC236}">
                <a16:creationId xmlns:a16="http://schemas.microsoft.com/office/drawing/2014/main" id="{FDD7233C-789B-F645-9A93-0902FD37E3F5}"/>
              </a:ext>
            </a:extLst>
          </p:cNvPr>
          <p:cNvSpPr>
            <a:spLocks noGrp="1"/>
          </p:cNvSpPr>
          <p:nvPr>
            <p:ph type="pic" sz="quarter" idx="17" hasCustomPrompt="1"/>
          </p:nvPr>
        </p:nvSpPr>
        <p:spPr>
          <a:xfrm>
            <a:off x="2286233" y="2869026"/>
            <a:ext cx="1073348" cy="1431132"/>
          </a:xfrm>
          <a:solidFill>
            <a:schemeClr val="bg2"/>
          </a:solidFill>
        </p:spPr>
        <p:txBody>
          <a:bodyPr/>
          <a:lstStyle>
            <a:lvl1pPr marL="0" indent="0">
              <a:buNone/>
              <a:defRPr/>
            </a:lvl1pPr>
          </a:lstStyle>
          <a:p>
            <a:r>
              <a:rPr lang="en-US" dirty="0" err="1"/>
              <a:t>img</a:t>
            </a:r>
            <a:endParaRPr lang="en-US" dirty="0"/>
          </a:p>
        </p:txBody>
      </p:sp>
      <p:sp>
        <p:nvSpPr>
          <p:cNvPr id="12" name="Рисунок 2">
            <a:extLst>
              <a:ext uri="{FF2B5EF4-FFF2-40B4-BE49-F238E27FC236}">
                <a16:creationId xmlns:a16="http://schemas.microsoft.com/office/drawing/2014/main" id="{D930F49C-53E0-C34B-A26B-D3B43ED98E32}"/>
              </a:ext>
            </a:extLst>
          </p:cNvPr>
          <p:cNvSpPr>
            <a:spLocks noGrp="1"/>
          </p:cNvSpPr>
          <p:nvPr>
            <p:ph type="pic" sz="quarter" idx="18" hasCustomPrompt="1"/>
          </p:nvPr>
        </p:nvSpPr>
        <p:spPr>
          <a:xfrm>
            <a:off x="3506261" y="2869027"/>
            <a:ext cx="1073348" cy="1431132"/>
          </a:xfrm>
          <a:solidFill>
            <a:schemeClr val="bg2"/>
          </a:solidFill>
        </p:spPr>
        <p:txBody>
          <a:bodyPr/>
          <a:lstStyle>
            <a:lvl1pPr marL="0" indent="0">
              <a:buNone/>
              <a:defRPr/>
            </a:lvl1pPr>
          </a:lstStyle>
          <a:p>
            <a:r>
              <a:rPr lang="en-US" dirty="0" err="1"/>
              <a:t>img</a:t>
            </a:r>
            <a:endParaRPr lang="en-US" dirty="0"/>
          </a:p>
        </p:txBody>
      </p:sp>
      <p:sp>
        <p:nvSpPr>
          <p:cNvPr id="13" name="Рисунок 2">
            <a:extLst>
              <a:ext uri="{FF2B5EF4-FFF2-40B4-BE49-F238E27FC236}">
                <a16:creationId xmlns:a16="http://schemas.microsoft.com/office/drawing/2014/main" id="{5F6CE79E-0A3F-7B4A-9BE6-2ADCFAD4BDFE}"/>
              </a:ext>
            </a:extLst>
          </p:cNvPr>
          <p:cNvSpPr>
            <a:spLocks noGrp="1"/>
          </p:cNvSpPr>
          <p:nvPr>
            <p:ph type="pic" sz="quarter" idx="19" hasCustomPrompt="1"/>
          </p:nvPr>
        </p:nvSpPr>
        <p:spPr>
          <a:xfrm>
            <a:off x="4726289" y="2869026"/>
            <a:ext cx="1073348" cy="1431132"/>
          </a:xfrm>
          <a:solidFill>
            <a:schemeClr val="bg2"/>
          </a:solidFill>
        </p:spPr>
        <p:txBody>
          <a:bodyPr/>
          <a:lstStyle>
            <a:lvl1pPr marL="0" indent="0">
              <a:buNone/>
              <a:defRPr/>
            </a:lvl1pPr>
          </a:lstStyle>
          <a:p>
            <a:r>
              <a:rPr lang="en-US" dirty="0" err="1"/>
              <a:t>img</a:t>
            </a:r>
            <a:endParaRPr lang="en-US" dirty="0"/>
          </a:p>
        </p:txBody>
      </p:sp>
      <p:sp>
        <p:nvSpPr>
          <p:cNvPr id="14" name="Рисунок 2">
            <a:extLst>
              <a:ext uri="{FF2B5EF4-FFF2-40B4-BE49-F238E27FC236}">
                <a16:creationId xmlns:a16="http://schemas.microsoft.com/office/drawing/2014/main" id="{83E167CB-CF06-A64A-9F6D-FD99857D6488}"/>
              </a:ext>
            </a:extLst>
          </p:cNvPr>
          <p:cNvSpPr>
            <a:spLocks noGrp="1"/>
          </p:cNvSpPr>
          <p:nvPr>
            <p:ph type="pic" sz="quarter" idx="20" hasCustomPrompt="1"/>
          </p:nvPr>
        </p:nvSpPr>
        <p:spPr>
          <a:xfrm>
            <a:off x="5946317" y="2869026"/>
            <a:ext cx="1073348" cy="1431132"/>
          </a:xfrm>
          <a:solidFill>
            <a:schemeClr val="bg2"/>
          </a:solidFill>
        </p:spPr>
        <p:txBody>
          <a:bodyPr/>
          <a:lstStyle>
            <a:lvl1pPr marL="0" indent="0">
              <a:buNone/>
              <a:defRPr/>
            </a:lvl1pPr>
          </a:lstStyle>
          <a:p>
            <a:r>
              <a:rPr lang="en-US" dirty="0" err="1"/>
              <a:t>img</a:t>
            </a:r>
            <a:endParaRPr lang="en-US" dirty="0"/>
          </a:p>
        </p:txBody>
      </p:sp>
      <p:sp>
        <p:nvSpPr>
          <p:cNvPr id="15" name="Рисунок 2">
            <a:extLst>
              <a:ext uri="{FF2B5EF4-FFF2-40B4-BE49-F238E27FC236}">
                <a16:creationId xmlns:a16="http://schemas.microsoft.com/office/drawing/2014/main" id="{6632B09F-922C-7547-AEFA-D41EE26742DA}"/>
              </a:ext>
            </a:extLst>
          </p:cNvPr>
          <p:cNvSpPr>
            <a:spLocks noGrp="1"/>
          </p:cNvSpPr>
          <p:nvPr>
            <p:ph type="pic" sz="quarter" idx="21" hasCustomPrompt="1"/>
          </p:nvPr>
        </p:nvSpPr>
        <p:spPr>
          <a:xfrm>
            <a:off x="7166345" y="2869026"/>
            <a:ext cx="1073348" cy="1431132"/>
          </a:xfrm>
          <a:solidFill>
            <a:schemeClr val="bg2"/>
          </a:solidFill>
        </p:spPr>
        <p:txBody>
          <a:bodyPr/>
          <a:lstStyle>
            <a:lvl1pPr marL="0" indent="0">
              <a:buNone/>
              <a:defRPr/>
            </a:lvl1pPr>
          </a:lstStyle>
          <a:p>
            <a:r>
              <a:rPr lang="en-US" dirty="0" err="1"/>
              <a:t>img</a:t>
            </a:r>
            <a:endParaRPr lang="en-US" dirty="0"/>
          </a:p>
        </p:txBody>
      </p:sp>
    </p:spTree>
    <p:extLst>
      <p:ext uri="{BB962C8B-B14F-4D97-AF65-F5344CB8AC3E}">
        <p14:creationId xmlns:p14="http://schemas.microsoft.com/office/powerpoint/2010/main" val="2349592735"/>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with photo">
    <p:spTree>
      <p:nvGrpSpPr>
        <p:cNvPr id="1" name=""/>
        <p:cNvGrpSpPr/>
        <p:nvPr/>
      </p:nvGrpSpPr>
      <p:grpSpPr>
        <a:xfrm>
          <a:off x="0" y="0"/>
          <a:ext cx="0" cy="0"/>
          <a:chOff x="0" y="0"/>
          <a:chExt cx="0" cy="0"/>
        </a:xfrm>
      </p:grpSpPr>
      <p:sp>
        <p:nvSpPr>
          <p:cNvPr id="20"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 name="Рисунок 2">
            <a:extLst>
              <a:ext uri="{FF2B5EF4-FFF2-40B4-BE49-F238E27FC236}">
                <a16:creationId xmlns:a16="http://schemas.microsoft.com/office/drawing/2014/main" id="{8D36E33F-58A3-2C41-B672-6E3E68DA1A48}"/>
              </a:ext>
            </a:extLst>
          </p:cNvPr>
          <p:cNvSpPr>
            <a:spLocks noGrp="1"/>
          </p:cNvSpPr>
          <p:nvPr>
            <p:ph type="pic" sz="quarter" idx="10" hasCustomPrompt="1"/>
          </p:nvPr>
        </p:nvSpPr>
        <p:spPr>
          <a:xfrm>
            <a:off x="1283109" y="1519376"/>
            <a:ext cx="976099" cy="886769"/>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17" name="Рисунок 2">
            <a:extLst>
              <a:ext uri="{FF2B5EF4-FFF2-40B4-BE49-F238E27FC236}">
                <a16:creationId xmlns:a16="http://schemas.microsoft.com/office/drawing/2014/main" id="{3B2B5356-D75D-4F42-BCA3-3EA90378412F}"/>
              </a:ext>
            </a:extLst>
          </p:cNvPr>
          <p:cNvSpPr>
            <a:spLocks noGrp="1"/>
          </p:cNvSpPr>
          <p:nvPr>
            <p:ph type="pic" sz="quarter" idx="11" hasCustomPrompt="1"/>
          </p:nvPr>
        </p:nvSpPr>
        <p:spPr>
          <a:xfrm>
            <a:off x="2387533" y="1519376"/>
            <a:ext cx="976099" cy="886769"/>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18" name="Рисунок 2">
            <a:extLst>
              <a:ext uri="{FF2B5EF4-FFF2-40B4-BE49-F238E27FC236}">
                <a16:creationId xmlns:a16="http://schemas.microsoft.com/office/drawing/2014/main" id="{837EB3C7-4AD3-4741-AF17-C9D8B4CE4C88}"/>
              </a:ext>
            </a:extLst>
          </p:cNvPr>
          <p:cNvSpPr>
            <a:spLocks noGrp="1"/>
          </p:cNvSpPr>
          <p:nvPr>
            <p:ph type="pic" sz="quarter" idx="12" hasCustomPrompt="1"/>
          </p:nvPr>
        </p:nvSpPr>
        <p:spPr>
          <a:xfrm>
            <a:off x="3491956" y="1519376"/>
            <a:ext cx="976099" cy="886769"/>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19" name="Рисунок 2">
            <a:extLst>
              <a:ext uri="{FF2B5EF4-FFF2-40B4-BE49-F238E27FC236}">
                <a16:creationId xmlns:a16="http://schemas.microsoft.com/office/drawing/2014/main" id="{1C67F7C5-10B0-744C-AE47-1BB7F2C46321}"/>
              </a:ext>
            </a:extLst>
          </p:cNvPr>
          <p:cNvSpPr>
            <a:spLocks noGrp="1"/>
          </p:cNvSpPr>
          <p:nvPr>
            <p:ph type="pic" sz="quarter" idx="13" hasCustomPrompt="1"/>
          </p:nvPr>
        </p:nvSpPr>
        <p:spPr>
          <a:xfrm>
            <a:off x="4596380" y="1519376"/>
            <a:ext cx="976099" cy="886769"/>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21" name="Рисунок 2">
            <a:extLst>
              <a:ext uri="{FF2B5EF4-FFF2-40B4-BE49-F238E27FC236}">
                <a16:creationId xmlns:a16="http://schemas.microsoft.com/office/drawing/2014/main" id="{032A1A0A-E2A3-F845-BBC3-793DD16C0F6A}"/>
              </a:ext>
            </a:extLst>
          </p:cNvPr>
          <p:cNvSpPr>
            <a:spLocks noGrp="1"/>
          </p:cNvSpPr>
          <p:nvPr>
            <p:ph type="pic" sz="quarter" idx="14" hasCustomPrompt="1"/>
          </p:nvPr>
        </p:nvSpPr>
        <p:spPr>
          <a:xfrm>
            <a:off x="5700804" y="1519376"/>
            <a:ext cx="976099" cy="886769"/>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22" name="Рисунок 2">
            <a:extLst>
              <a:ext uri="{FF2B5EF4-FFF2-40B4-BE49-F238E27FC236}">
                <a16:creationId xmlns:a16="http://schemas.microsoft.com/office/drawing/2014/main" id="{FE1C41BC-E172-B044-8023-5C089A56879E}"/>
              </a:ext>
            </a:extLst>
          </p:cNvPr>
          <p:cNvSpPr>
            <a:spLocks noGrp="1"/>
          </p:cNvSpPr>
          <p:nvPr>
            <p:ph type="pic" sz="quarter" idx="15" hasCustomPrompt="1"/>
          </p:nvPr>
        </p:nvSpPr>
        <p:spPr>
          <a:xfrm>
            <a:off x="6805228" y="1519376"/>
            <a:ext cx="976099" cy="886769"/>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23" name="Рисунок 2">
            <a:extLst>
              <a:ext uri="{FF2B5EF4-FFF2-40B4-BE49-F238E27FC236}">
                <a16:creationId xmlns:a16="http://schemas.microsoft.com/office/drawing/2014/main" id="{B6C615F0-3A31-C240-997E-FEC17ECFE1B3}"/>
              </a:ext>
            </a:extLst>
          </p:cNvPr>
          <p:cNvSpPr>
            <a:spLocks noGrp="1"/>
          </p:cNvSpPr>
          <p:nvPr>
            <p:ph type="pic" sz="quarter" idx="16" hasCustomPrompt="1"/>
          </p:nvPr>
        </p:nvSpPr>
        <p:spPr>
          <a:xfrm>
            <a:off x="1283109" y="2542232"/>
            <a:ext cx="976099" cy="886769"/>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24" name="Рисунок 2">
            <a:extLst>
              <a:ext uri="{FF2B5EF4-FFF2-40B4-BE49-F238E27FC236}">
                <a16:creationId xmlns:a16="http://schemas.microsoft.com/office/drawing/2014/main" id="{3881F6F7-9883-E140-9C25-C7AB0977C9EE}"/>
              </a:ext>
            </a:extLst>
          </p:cNvPr>
          <p:cNvSpPr>
            <a:spLocks noGrp="1"/>
          </p:cNvSpPr>
          <p:nvPr>
            <p:ph type="pic" sz="quarter" idx="17" hasCustomPrompt="1"/>
          </p:nvPr>
        </p:nvSpPr>
        <p:spPr>
          <a:xfrm>
            <a:off x="2387533" y="2542232"/>
            <a:ext cx="976099" cy="886769"/>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25" name="Рисунок 2">
            <a:extLst>
              <a:ext uri="{FF2B5EF4-FFF2-40B4-BE49-F238E27FC236}">
                <a16:creationId xmlns:a16="http://schemas.microsoft.com/office/drawing/2014/main" id="{B1F31A74-229A-EF4C-BCE8-7DE84B4ADB20}"/>
              </a:ext>
            </a:extLst>
          </p:cNvPr>
          <p:cNvSpPr>
            <a:spLocks noGrp="1"/>
          </p:cNvSpPr>
          <p:nvPr>
            <p:ph type="pic" sz="quarter" idx="18" hasCustomPrompt="1"/>
          </p:nvPr>
        </p:nvSpPr>
        <p:spPr>
          <a:xfrm>
            <a:off x="3491956" y="2542232"/>
            <a:ext cx="976099" cy="886769"/>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26" name="Рисунок 2">
            <a:extLst>
              <a:ext uri="{FF2B5EF4-FFF2-40B4-BE49-F238E27FC236}">
                <a16:creationId xmlns:a16="http://schemas.microsoft.com/office/drawing/2014/main" id="{3CD5F662-C087-A148-B3BF-1557D6696A0A}"/>
              </a:ext>
            </a:extLst>
          </p:cNvPr>
          <p:cNvSpPr>
            <a:spLocks noGrp="1"/>
          </p:cNvSpPr>
          <p:nvPr>
            <p:ph type="pic" sz="quarter" idx="19" hasCustomPrompt="1"/>
          </p:nvPr>
        </p:nvSpPr>
        <p:spPr>
          <a:xfrm>
            <a:off x="4596380" y="2542232"/>
            <a:ext cx="976099" cy="886769"/>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27" name="Рисунок 2">
            <a:extLst>
              <a:ext uri="{FF2B5EF4-FFF2-40B4-BE49-F238E27FC236}">
                <a16:creationId xmlns:a16="http://schemas.microsoft.com/office/drawing/2014/main" id="{AEE8F5D1-FA84-E849-A0F8-194E15C7AF6D}"/>
              </a:ext>
            </a:extLst>
          </p:cNvPr>
          <p:cNvSpPr>
            <a:spLocks noGrp="1"/>
          </p:cNvSpPr>
          <p:nvPr>
            <p:ph type="pic" sz="quarter" idx="20" hasCustomPrompt="1"/>
          </p:nvPr>
        </p:nvSpPr>
        <p:spPr>
          <a:xfrm>
            <a:off x="5700804" y="2542232"/>
            <a:ext cx="976099" cy="886769"/>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28" name="Рисунок 2">
            <a:extLst>
              <a:ext uri="{FF2B5EF4-FFF2-40B4-BE49-F238E27FC236}">
                <a16:creationId xmlns:a16="http://schemas.microsoft.com/office/drawing/2014/main" id="{203EBA19-EF70-4C44-ACAC-C6E2CA4D8768}"/>
              </a:ext>
            </a:extLst>
          </p:cNvPr>
          <p:cNvSpPr>
            <a:spLocks noGrp="1"/>
          </p:cNvSpPr>
          <p:nvPr>
            <p:ph type="pic" sz="quarter" idx="21" hasCustomPrompt="1"/>
          </p:nvPr>
        </p:nvSpPr>
        <p:spPr>
          <a:xfrm>
            <a:off x="6805228" y="2542232"/>
            <a:ext cx="976099" cy="886769"/>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29" name="Рисунок 2">
            <a:extLst>
              <a:ext uri="{FF2B5EF4-FFF2-40B4-BE49-F238E27FC236}">
                <a16:creationId xmlns:a16="http://schemas.microsoft.com/office/drawing/2014/main" id="{091600B4-215C-B64B-99D1-199C5DDA2454}"/>
              </a:ext>
            </a:extLst>
          </p:cNvPr>
          <p:cNvSpPr>
            <a:spLocks noGrp="1"/>
          </p:cNvSpPr>
          <p:nvPr>
            <p:ph type="pic" sz="quarter" idx="22" hasCustomPrompt="1"/>
          </p:nvPr>
        </p:nvSpPr>
        <p:spPr>
          <a:xfrm>
            <a:off x="1283109" y="3565088"/>
            <a:ext cx="976099" cy="886769"/>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30" name="Рисунок 2">
            <a:extLst>
              <a:ext uri="{FF2B5EF4-FFF2-40B4-BE49-F238E27FC236}">
                <a16:creationId xmlns:a16="http://schemas.microsoft.com/office/drawing/2014/main" id="{64C4E337-ADD3-BB41-B198-45738D967EF0}"/>
              </a:ext>
            </a:extLst>
          </p:cNvPr>
          <p:cNvSpPr>
            <a:spLocks noGrp="1"/>
          </p:cNvSpPr>
          <p:nvPr>
            <p:ph type="pic" sz="quarter" idx="23" hasCustomPrompt="1"/>
          </p:nvPr>
        </p:nvSpPr>
        <p:spPr>
          <a:xfrm>
            <a:off x="2387533" y="3565088"/>
            <a:ext cx="976099" cy="886769"/>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31" name="Рисунок 2">
            <a:extLst>
              <a:ext uri="{FF2B5EF4-FFF2-40B4-BE49-F238E27FC236}">
                <a16:creationId xmlns:a16="http://schemas.microsoft.com/office/drawing/2014/main" id="{27E259D7-419F-444C-90F8-75E8BCA89F3E}"/>
              </a:ext>
            </a:extLst>
          </p:cNvPr>
          <p:cNvSpPr>
            <a:spLocks noGrp="1"/>
          </p:cNvSpPr>
          <p:nvPr>
            <p:ph type="pic" sz="quarter" idx="24" hasCustomPrompt="1"/>
          </p:nvPr>
        </p:nvSpPr>
        <p:spPr>
          <a:xfrm>
            <a:off x="3491956" y="3565088"/>
            <a:ext cx="976099" cy="886769"/>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32" name="Рисунок 2">
            <a:extLst>
              <a:ext uri="{FF2B5EF4-FFF2-40B4-BE49-F238E27FC236}">
                <a16:creationId xmlns:a16="http://schemas.microsoft.com/office/drawing/2014/main" id="{45C8F71B-F599-8849-AEEB-43D51CE9CC06}"/>
              </a:ext>
            </a:extLst>
          </p:cNvPr>
          <p:cNvSpPr>
            <a:spLocks noGrp="1"/>
          </p:cNvSpPr>
          <p:nvPr>
            <p:ph type="pic" sz="quarter" idx="25" hasCustomPrompt="1"/>
          </p:nvPr>
        </p:nvSpPr>
        <p:spPr>
          <a:xfrm>
            <a:off x="4596380" y="3565088"/>
            <a:ext cx="976099" cy="886769"/>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33" name="Рисунок 2">
            <a:extLst>
              <a:ext uri="{FF2B5EF4-FFF2-40B4-BE49-F238E27FC236}">
                <a16:creationId xmlns:a16="http://schemas.microsoft.com/office/drawing/2014/main" id="{F02BDC7C-1317-2148-AB84-D5A5F5B7F93B}"/>
              </a:ext>
            </a:extLst>
          </p:cNvPr>
          <p:cNvSpPr>
            <a:spLocks noGrp="1"/>
          </p:cNvSpPr>
          <p:nvPr>
            <p:ph type="pic" sz="quarter" idx="26" hasCustomPrompt="1"/>
          </p:nvPr>
        </p:nvSpPr>
        <p:spPr>
          <a:xfrm>
            <a:off x="5700804" y="3565088"/>
            <a:ext cx="976099" cy="886769"/>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34" name="Рисунок 2">
            <a:extLst>
              <a:ext uri="{FF2B5EF4-FFF2-40B4-BE49-F238E27FC236}">
                <a16:creationId xmlns:a16="http://schemas.microsoft.com/office/drawing/2014/main" id="{6B685AEF-9E1D-084E-868D-7D14C94FA1EB}"/>
              </a:ext>
            </a:extLst>
          </p:cNvPr>
          <p:cNvSpPr>
            <a:spLocks noGrp="1"/>
          </p:cNvSpPr>
          <p:nvPr>
            <p:ph type="pic" sz="quarter" idx="27" hasCustomPrompt="1"/>
          </p:nvPr>
        </p:nvSpPr>
        <p:spPr>
          <a:xfrm>
            <a:off x="6805228" y="3565088"/>
            <a:ext cx="976099" cy="886769"/>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Tree>
    <p:extLst>
      <p:ext uri="{BB962C8B-B14F-4D97-AF65-F5344CB8AC3E}">
        <p14:creationId xmlns:p14="http://schemas.microsoft.com/office/powerpoint/2010/main" val="1556406645"/>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BD9794-A4CC-42D0-9A65-24C6B9EF4076}" type="datetimeFigureOut">
              <a:rPr lang="en-US" smtClean="0"/>
              <a:t>2/18/2025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E8DF1E-33BB-4377-9A26-35481BA06C7C}" type="slidenum">
              <a:rPr lang="en-US" smtClean="0"/>
              <a:t>‹#›</a:t>
            </a:fld>
            <a:endParaRPr lang="en-US"/>
          </a:p>
        </p:txBody>
      </p:sp>
    </p:spTree>
    <p:extLst>
      <p:ext uri="{BB962C8B-B14F-4D97-AF65-F5344CB8AC3E}">
        <p14:creationId xmlns:p14="http://schemas.microsoft.com/office/powerpoint/2010/main" val="5300949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6"/>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BD9794-A4CC-42D0-9A65-24C6B9EF4076}" type="datetimeFigureOut">
              <a:rPr lang="en-US" smtClean="0"/>
              <a:t>2/18/2025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E8DF1E-33BB-4377-9A26-35481BA06C7C}" type="slidenum">
              <a:rPr lang="en-US" smtClean="0"/>
              <a:t>‹#›</a:t>
            </a:fld>
            <a:endParaRPr lang="en-US"/>
          </a:p>
        </p:txBody>
      </p:sp>
    </p:spTree>
    <p:extLst>
      <p:ext uri="{BB962C8B-B14F-4D97-AF65-F5344CB8AC3E}">
        <p14:creationId xmlns:p14="http://schemas.microsoft.com/office/powerpoint/2010/main" val="2309467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BD9794-A4CC-42D0-9A65-24C6B9EF4076}" type="datetimeFigureOut">
              <a:rPr lang="en-US" smtClean="0"/>
              <a:t>2/18/2025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E8DF1E-33BB-4377-9A26-35481BA06C7C}" type="slidenum">
              <a:rPr lang="en-US" smtClean="0"/>
              <a:t>‹#›</a:t>
            </a:fld>
            <a:endParaRPr lang="en-US"/>
          </a:p>
        </p:txBody>
      </p:sp>
    </p:spTree>
    <p:extLst>
      <p:ext uri="{BB962C8B-B14F-4D97-AF65-F5344CB8AC3E}">
        <p14:creationId xmlns:p14="http://schemas.microsoft.com/office/powerpoint/2010/main" val="2018750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BD9794-A4CC-42D0-9A65-24C6B9EF4076}" type="datetimeFigureOut">
              <a:rPr lang="en-US" smtClean="0"/>
              <a:t>2/18/2025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FE8DF1E-33BB-4377-9A26-35481BA06C7C}" type="slidenum">
              <a:rPr lang="en-US" smtClean="0"/>
              <a:t>‹#›</a:t>
            </a:fld>
            <a:endParaRPr lang="en-US"/>
          </a:p>
        </p:txBody>
      </p:sp>
    </p:spTree>
    <p:extLst>
      <p:ext uri="{BB962C8B-B14F-4D97-AF65-F5344CB8AC3E}">
        <p14:creationId xmlns:p14="http://schemas.microsoft.com/office/powerpoint/2010/main" val="26481377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DBD9794-A4CC-42D0-9A65-24C6B9EF4076}" type="datetimeFigureOut">
              <a:rPr lang="en-US" smtClean="0"/>
              <a:t>2/18/2025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FE8DF1E-33BB-4377-9A26-35481BA06C7C}" type="slidenum">
              <a:rPr lang="en-US" smtClean="0"/>
              <a:t>‹#›</a:t>
            </a:fld>
            <a:endParaRPr lang="en-US"/>
          </a:p>
        </p:txBody>
      </p:sp>
    </p:spTree>
    <p:extLst>
      <p:ext uri="{BB962C8B-B14F-4D97-AF65-F5344CB8AC3E}">
        <p14:creationId xmlns:p14="http://schemas.microsoft.com/office/powerpoint/2010/main" val="2817867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BD9794-A4CC-42D0-9A65-24C6B9EF4076}" type="datetimeFigureOut">
              <a:rPr lang="en-US" smtClean="0"/>
              <a:t>2/18/2025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FE8DF1E-33BB-4377-9A26-35481BA06C7C}" type="slidenum">
              <a:rPr lang="en-US" smtClean="0"/>
              <a:t>‹#›</a:t>
            </a:fld>
            <a:endParaRPr lang="en-US"/>
          </a:p>
        </p:txBody>
      </p:sp>
    </p:spTree>
    <p:extLst>
      <p:ext uri="{BB962C8B-B14F-4D97-AF65-F5344CB8AC3E}">
        <p14:creationId xmlns:p14="http://schemas.microsoft.com/office/powerpoint/2010/main" val="14002460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8"/>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BD9794-A4CC-42D0-9A65-24C6B9EF4076}" type="datetimeFigureOut">
              <a:rPr lang="en-US" smtClean="0"/>
              <a:t>2/18/2025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E8DF1E-33BB-4377-9A26-35481BA06C7C}" type="slidenum">
              <a:rPr lang="en-US" smtClean="0"/>
              <a:t>‹#›</a:t>
            </a:fld>
            <a:endParaRPr lang="en-US"/>
          </a:p>
        </p:txBody>
      </p:sp>
    </p:spTree>
    <p:extLst>
      <p:ext uri="{BB962C8B-B14F-4D97-AF65-F5344CB8AC3E}">
        <p14:creationId xmlns:p14="http://schemas.microsoft.com/office/powerpoint/2010/main" val="335489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BD9794-A4CC-42D0-9A65-24C6B9EF4076}" type="datetimeFigureOut">
              <a:rPr lang="en-US" smtClean="0"/>
              <a:t>2/18/2025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E8DF1E-33BB-4377-9A26-35481BA06C7C}" type="slidenum">
              <a:rPr lang="en-US" smtClean="0"/>
              <a:t>‹#›</a:t>
            </a:fld>
            <a:endParaRPr lang="en-US"/>
          </a:p>
        </p:txBody>
      </p:sp>
    </p:spTree>
    <p:extLst>
      <p:ext uri="{BB962C8B-B14F-4D97-AF65-F5344CB8AC3E}">
        <p14:creationId xmlns:p14="http://schemas.microsoft.com/office/powerpoint/2010/main" val="25086395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2" name="Picture 51"/>
          <p:cNvPicPr>
            <a:picLocks noChangeAspect="1"/>
          </p:cNvPicPr>
          <p:nvPr userDrawn="1"/>
        </p:nvPicPr>
        <p:blipFill rotWithShape="1">
          <a:blip r:embed="rId15" cstate="print">
            <a:extLst>
              <a:ext uri="{28A0092B-C50C-407E-A947-70E740481C1C}">
                <a14:useLocalDpi xmlns:a14="http://schemas.microsoft.com/office/drawing/2010/main" val="0"/>
              </a:ext>
            </a:extLst>
          </a:blip>
          <a:srcRect r="45581"/>
          <a:stretch/>
        </p:blipFill>
        <p:spPr>
          <a:xfrm>
            <a:off x="0" y="0"/>
            <a:ext cx="9144000" cy="6858000"/>
          </a:xfrm>
          <a:prstGeom prst="rect">
            <a:avLst/>
          </a:prstGeom>
        </p:spPr>
      </p:pic>
      <p:sp>
        <p:nvSpPr>
          <p:cNvPr id="53" name="Rectangle 52"/>
          <p:cNvSpPr/>
          <p:nvPr userDrawn="1"/>
        </p:nvSpPr>
        <p:spPr>
          <a:xfrm>
            <a:off x="180753" y="163209"/>
            <a:ext cx="8803760" cy="6558269"/>
          </a:xfrm>
          <a:prstGeom prst="rect">
            <a:avLst/>
          </a:prstGeom>
          <a:gradFill flip="none" rotWithShape="1">
            <a:gsLst>
              <a:gs pos="0">
                <a:schemeClr val="bg1">
                  <a:alpha val="98000"/>
                </a:schemeClr>
              </a:gs>
              <a:gs pos="100000">
                <a:schemeClr val="bg1">
                  <a:alpha val="8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645459" y="1287254"/>
            <a:ext cx="7869890" cy="488970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BD9794-A4CC-42D0-9A65-24C6B9EF4076}" type="datetimeFigureOut">
              <a:rPr lang="en-US" smtClean="0"/>
              <a:t>2/18/2025</a:t>
            </a:fld>
            <a:endParaRPr lang="en-US"/>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E8DF1E-33BB-4377-9A26-35481BA06C7C}" type="slidenum">
              <a:rPr lang="en-US" smtClean="0"/>
              <a:t>‹#›</a:t>
            </a:fld>
            <a:endParaRPr lang="en-US"/>
          </a:p>
        </p:txBody>
      </p:sp>
      <p:sp>
        <p:nvSpPr>
          <p:cNvPr id="2" name="Title Placeholder 1"/>
          <p:cNvSpPr>
            <a:spLocks noGrp="1"/>
          </p:cNvSpPr>
          <p:nvPr>
            <p:ph type="title"/>
          </p:nvPr>
        </p:nvSpPr>
        <p:spPr>
          <a:xfrm>
            <a:off x="628651" y="163208"/>
            <a:ext cx="7886698" cy="998742"/>
          </a:xfrm>
          <a:prstGeom prst="rect">
            <a:avLst/>
          </a:prstGeom>
          <a:noFill/>
        </p:spPr>
        <p:txBody>
          <a:bodyPr vert="horz" lIns="91440" tIns="45720" rIns="91440" bIns="45720" rtlCol="0" anchor="ctr">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12233214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0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g"/><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hyperlink" Target="https://academtest.ru/tests?t=MTI1OTY" TargetMode="Externa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hyperlink" Target="https://academtest.ru/tests?t=MTI1ODk" TargetMode="Externa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hyperlink" Target="https://academtest.ru/tests?t=MTI1OTM" TargetMode="Externa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hyperlink" Target="https://academtest.ru/tests?t=MTI1OTE" TargetMode="Externa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12.xml"/><Relationship Id="rId5" Type="http://schemas.openxmlformats.org/officeDocument/2006/relationships/image" Target="../media/image10.jpe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3F0ED"/>
        </a:solidFill>
        <a:effectLst/>
      </p:bgPr>
    </p:bg>
    <p:spTree>
      <p:nvGrpSpPr>
        <p:cNvPr id="1" name=""/>
        <p:cNvGrpSpPr/>
        <p:nvPr/>
      </p:nvGrpSpPr>
      <p:grpSpPr>
        <a:xfrm>
          <a:off x="0" y="0"/>
          <a:ext cx="0" cy="0"/>
          <a:chOff x="0" y="0"/>
          <a:chExt cx="0" cy="0"/>
        </a:xfrm>
      </p:grpSpPr>
      <p:pic>
        <p:nvPicPr>
          <p:cNvPr id="25" name="Picture 24"/>
          <p:cNvPicPr>
            <a:picLocks noChangeAspect="1"/>
          </p:cNvPicPr>
          <p:nvPr/>
        </p:nvPicPr>
        <p:blipFill rotWithShape="1">
          <a:blip r:embed="rId2" cstate="print">
            <a:extLst>
              <a:ext uri="{28A0092B-C50C-407E-A947-70E740481C1C}">
                <a14:useLocalDpi xmlns:a14="http://schemas.microsoft.com/office/drawing/2010/main" val="0"/>
              </a:ext>
            </a:extLst>
          </a:blip>
          <a:srcRect l="4278" r="16110"/>
          <a:stretch/>
        </p:blipFill>
        <p:spPr>
          <a:xfrm>
            <a:off x="0" y="0"/>
            <a:ext cx="9144000" cy="6858000"/>
          </a:xfrm>
          <a:prstGeom prst="rect">
            <a:avLst/>
          </a:prstGeom>
        </p:spPr>
      </p:pic>
      <p:sp>
        <p:nvSpPr>
          <p:cNvPr id="19" name="Title 1"/>
          <p:cNvSpPr txBox="1">
            <a:spLocks/>
          </p:cNvSpPr>
          <p:nvPr/>
        </p:nvSpPr>
        <p:spPr>
          <a:xfrm>
            <a:off x="947539" y="3225334"/>
            <a:ext cx="7624961" cy="78833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ru-RU" b="1" dirty="0" smtClean="0">
                <a:solidFill>
                  <a:srgbClr val="FFFF00"/>
                </a:solidFill>
                <a:latin typeface="+mn-lt"/>
              </a:rPr>
              <a:t>Открытый урок по Энергосбережению </a:t>
            </a:r>
            <a:endParaRPr lang="ru-RU" b="1" dirty="0">
              <a:solidFill>
                <a:srgbClr val="FFFF00"/>
              </a:solidFill>
              <a:latin typeface="+mn-lt"/>
            </a:endParaRPr>
          </a:p>
          <a:p>
            <a:r>
              <a:rPr lang="ru-RU" b="1" dirty="0">
                <a:solidFill>
                  <a:srgbClr val="FFFF00"/>
                </a:solidFill>
                <a:latin typeface="+mn-lt"/>
              </a:rPr>
              <a:t>«Поколение </a:t>
            </a:r>
            <a:r>
              <a:rPr lang="ru-RU" b="1" dirty="0" err="1">
                <a:solidFill>
                  <a:srgbClr val="FFFF00"/>
                </a:solidFill>
                <a:latin typeface="+mn-lt"/>
              </a:rPr>
              <a:t>энергоэффективных</a:t>
            </a:r>
            <a:r>
              <a:rPr lang="ru-RU" b="1" dirty="0">
                <a:solidFill>
                  <a:srgbClr val="FFFF00"/>
                </a:solidFill>
                <a:latin typeface="+mn-lt"/>
              </a:rPr>
              <a:t>»</a:t>
            </a:r>
          </a:p>
        </p:txBody>
      </p:sp>
    </p:spTree>
    <p:extLst>
      <p:ext uri="{BB962C8B-B14F-4D97-AF65-F5344CB8AC3E}">
        <p14:creationId xmlns:p14="http://schemas.microsoft.com/office/powerpoint/2010/main" val="24806521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3748" r="23748"/>
          <a:stretch>
            <a:fillRect/>
          </a:stretch>
        </p:blipFill>
        <p:spPr>
          <a:xfrm>
            <a:off x="5213027" y="925606"/>
            <a:ext cx="1652711" cy="3314105"/>
          </a:xfrm>
          <a:prstGeom prst="roundRect">
            <a:avLst>
              <a:gd name="adj" fmla="val 4009"/>
            </a:avLst>
          </a:prstGeom>
        </p:spPr>
      </p:pic>
      <p:pic>
        <p:nvPicPr>
          <p:cNvPr id="6" name="Рисунок 5"/>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36847" r="36847"/>
          <a:stretch>
            <a:fillRect/>
          </a:stretch>
        </p:blipFill>
        <p:spPr>
          <a:xfrm>
            <a:off x="6865738" y="2614333"/>
            <a:ext cx="1888736" cy="3314105"/>
          </a:xfrm>
          <a:prstGeom prst="roundRect">
            <a:avLst>
              <a:gd name="adj" fmla="val 3626"/>
            </a:avLst>
          </a:prstGeom>
        </p:spPr>
      </p:pic>
      <p:sp>
        <p:nvSpPr>
          <p:cNvPr id="658" name="Lorem ipsum dolor sit amet, consectetur adipiscing elit, sed do eiusmod tempor incididunt ut labore et dolore magna aliqua. Ut enim ad minim veniam, quis nostrud exercitation ullamco laboris nisi ut aliquip ex ea commo consequat. Duis aute irure perspis dolor in reprehenderit in voluptate velit esse cillum dolore eu fugiat nulla pariatur. Excepteur sint perspis occaecat cupidatat non proident, sunt qui in culpa qui officia deserunt mollit anim id est laborum. Sed ut perspis unde omnis iste natus error sit voluptatem accusanm doloremque laudantium, totam rem aperi, volptatem"/>
          <p:cNvSpPr txBox="1"/>
          <p:nvPr/>
        </p:nvSpPr>
        <p:spPr>
          <a:xfrm>
            <a:off x="421637" y="588309"/>
            <a:ext cx="4419304" cy="57179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r>
              <a:rPr lang="ru-RU" sz="2800" b="1" dirty="0">
                <a:solidFill>
                  <a:srgbClr val="0000FF"/>
                </a:solidFill>
                <a:latin typeface="Times New Roman" panose="02020603050405020304" pitchFamily="18" charset="0"/>
                <a:cs typeface="Times New Roman" panose="02020603050405020304" pitchFamily="18" charset="0"/>
              </a:rPr>
              <a:t>Утеплите оконные и дверные проемы. </a:t>
            </a:r>
            <a:endParaRPr lang="ru-RU" sz="2800" b="1" dirty="0" smtClean="0">
              <a:solidFill>
                <a:srgbClr val="0000FF"/>
              </a:solidFill>
              <a:latin typeface="Times New Roman" panose="02020603050405020304" pitchFamily="18" charset="0"/>
              <a:cs typeface="Times New Roman" panose="02020603050405020304" pitchFamily="18" charset="0"/>
            </a:endParaRPr>
          </a:p>
          <a:p>
            <a:pPr algn="just"/>
            <a:endParaRPr lang="ru-RU" sz="2800" b="1" dirty="0" smtClean="0">
              <a:solidFill>
                <a:srgbClr val="0000FF"/>
              </a:solidFill>
              <a:latin typeface="Times New Roman" panose="02020603050405020304" pitchFamily="18" charset="0"/>
              <a:cs typeface="Times New Roman" panose="02020603050405020304" pitchFamily="18" charset="0"/>
            </a:endParaRPr>
          </a:p>
          <a:p>
            <a:r>
              <a:rPr lang="ru-RU" sz="2800" b="1" dirty="0" smtClean="0">
                <a:solidFill>
                  <a:srgbClr val="0000FF"/>
                </a:solidFill>
                <a:latin typeface="Times New Roman" panose="02020603050405020304" pitchFamily="18" charset="0"/>
                <a:cs typeface="Times New Roman" panose="02020603050405020304" pitchFamily="18" charset="0"/>
              </a:rPr>
              <a:t>Установите вторую дверь</a:t>
            </a:r>
          </a:p>
          <a:p>
            <a:pPr algn="just"/>
            <a:endParaRPr lang="ru-RU" sz="2800" b="1" dirty="0" smtClean="0">
              <a:solidFill>
                <a:srgbClr val="0000FF"/>
              </a:solidFill>
              <a:latin typeface="Times New Roman" panose="02020603050405020304" pitchFamily="18" charset="0"/>
              <a:cs typeface="Times New Roman" panose="02020603050405020304" pitchFamily="18" charset="0"/>
            </a:endParaRPr>
          </a:p>
          <a:p>
            <a:r>
              <a:rPr lang="ru-RU" sz="2800" b="1" dirty="0" smtClean="0">
                <a:solidFill>
                  <a:srgbClr val="0000FF"/>
                </a:solidFill>
                <a:latin typeface="Times New Roman" panose="02020603050405020304" pitchFamily="18" charset="0"/>
                <a:cs typeface="Times New Roman" panose="02020603050405020304" pitchFamily="18" charset="0"/>
              </a:rPr>
              <a:t>Щели </a:t>
            </a:r>
            <a:r>
              <a:rPr lang="ru-RU" sz="2800" b="1" dirty="0">
                <a:solidFill>
                  <a:srgbClr val="0000FF"/>
                </a:solidFill>
                <a:latin typeface="Times New Roman" panose="02020603050405020304" pitchFamily="18" charset="0"/>
                <a:cs typeface="Times New Roman" panose="02020603050405020304" pitchFamily="18" charset="0"/>
              </a:rPr>
              <a:t>между стеной и дверной </a:t>
            </a:r>
            <a:r>
              <a:rPr lang="ru-RU" sz="2800" b="1" dirty="0" smtClean="0">
                <a:solidFill>
                  <a:srgbClr val="0000FF"/>
                </a:solidFill>
                <a:latin typeface="Times New Roman" panose="02020603050405020304" pitchFamily="18" charset="0"/>
                <a:cs typeface="Times New Roman" panose="02020603050405020304" pitchFamily="18" charset="0"/>
              </a:rPr>
              <a:t>коробкой заполните </a:t>
            </a:r>
            <a:r>
              <a:rPr lang="ru-RU" sz="2800" b="1" dirty="0">
                <a:solidFill>
                  <a:srgbClr val="0000FF"/>
                </a:solidFill>
                <a:latin typeface="Times New Roman" panose="02020603050405020304" pitchFamily="18" charset="0"/>
                <a:cs typeface="Times New Roman" panose="02020603050405020304" pitchFamily="18" charset="0"/>
              </a:rPr>
              <a:t>их монтажной пеной.</a:t>
            </a:r>
            <a:endParaRPr sz="2800" b="1"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48506754"/>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0" name="Title text slide"/>
          <p:cNvSpPr txBox="1"/>
          <p:nvPr/>
        </p:nvSpPr>
        <p:spPr>
          <a:xfrm>
            <a:off x="415609" y="488571"/>
            <a:ext cx="8387731" cy="5924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anchor="ctr">
            <a:spAutoFit/>
          </a:bodyPr>
          <a:lstStyle>
            <a:lvl1pPr algn="l">
              <a:defRPr sz="8000" b="0">
                <a:solidFill>
                  <a:srgbClr val="31333D"/>
                </a:solidFill>
                <a:latin typeface="Maven Pro Medium"/>
                <a:ea typeface="Maven Pro Medium"/>
                <a:cs typeface="Maven Pro Medium"/>
                <a:sym typeface="Maven Pro Medium"/>
              </a:defRPr>
            </a:lvl1pPr>
          </a:lstStyle>
          <a:p>
            <a:pPr algn="ctr"/>
            <a:r>
              <a:rPr lang="ru-RU" sz="3600" b="1" dirty="0">
                <a:solidFill>
                  <a:srgbClr val="0000FF"/>
                </a:solidFill>
                <a:latin typeface="Times New Roman" panose="02020603050405020304" pitchFamily="18" charset="0"/>
                <a:cs typeface="Times New Roman" panose="02020603050405020304" pitchFamily="18" charset="0"/>
              </a:rPr>
              <a:t>Вода: не сливаем деньги в канализацию</a:t>
            </a:r>
            <a:endParaRPr sz="3600" dirty="0">
              <a:solidFill>
                <a:srgbClr val="0000FF"/>
              </a:solidFill>
              <a:latin typeface="Times New Roman" panose="02020603050405020304" pitchFamily="18" charset="0"/>
              <a:cs typeface="Times New Roman" panose="02020603050405020304" pitchFamily="18" charset="0"/>
            </a:endParaRPr>
          </a:p>
        </p:txBody>
      </p:sp>
      <p:sp>
        <p:nvSpPr>
          <p:cNvPr id="782" name="Ut enim ad minim veniam, quis nostrud exercitation ullamco laboris nisi ut aliquip ex ea commo consequat. Duis aute irure dolor in reprehenderit in Lorem ipsum dolor sit amet, consectetur sed adipiscing elit, sed do eiusmod tempor incididunt ut labore et dolore magna aliqua. Voluptate velit esse cillum dolore eu fugiat nulla pariatur. Excepteur sint occaecat cupidatat non proident, sunt in culpa qui officia deserunt mollit anim sed id est laborum. Sed ut perspiciatis unde omnis iste natus error sit voluptatem accusantium doloremque sed laudantium, totam rem aperi, voluptatem quia voluptas sit aspernatur Excepteur sint occaecat cupidatat non proident, sunt in culpa qui officia voluptatem accusantium doloremque sed laudantium, totam rem aperi, voluptatem quia voluptas"/>
          <p:cNvSpPr txBox="1"/>
          <p:nvPr/>
        </p:nvSpPr>
        <p:spPr>
          <a:xfrm>
            <a:off x="2528046" y="1242255"/>
            <a:ext cx="6105073" cy="55856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pPr indent="-171450" fontAlgn="base">
              <a:spcBef>
                <a:spcPts val="0"/>
              </a:spcBef>
              <a:buFont typeface="Arial" panose="020B0604020202020204" pitchFamily="34" charset="0"/>
              <a:buChar char="•"/>
            </a:pPr>
            <a:endParaRPr lang="ru-RU" sz="2000" b="1" dirty="0" smtClean="0">
              <a:solidFill>
                <a:srgbClr val="0000FF"/>
              </a:solidFill>
              <a:latin typeface="Times New Roman" panose="02020603050405020304" pitchFamily="18" charset="0"/>
              <a:cs typeface="Times New Roman" panose="02020603050405020304" pitchFamily="18" charset="0"/>
            </a:endParaRPr>
          </a:p>
          <a:p>
            <a:pPr algn="ctr" fontAlgn="base">
              <a:spcBef>
                <a:spcPts val="0"/>
              </a:spcBef>
            </a:pPr>
            <a:r>
              <a:rPr lang="ru-RU" sz="3200" b="1" dirty="0">
                <a:solidFill>
                  <a:srgbClr val="0000FF"/>
                </a:solidFill>
                <a:latin typeface="Times New Roman" panose="02020603050405020304" pitchFamily="18" charset="0"/>
                <a:cs typeface="Times New Roman" panose="02020603050405020304" pitchFamily="18" charset="0"/>
              </a:rPr>
              <a:t>Суточное потребление воды колеблется от 130 до 400 л на человека в </a:t>
            </a:r>
            <a:r>
              <a:rPr lang="ru-RU" sz="3200" b="1" dirty="0" smtClean="0">
                <a:solidFill>
                  <a:srgbClr val="0000FF"/>
                </a:solidFill>
                <a:latin typeface="Times New Roman" panose="02020603050405020304" pitchFamily="18" charset="0"/>
                <a:cs typeface="Times New Roman" panose="02020603050405020304" pitchFamily="18" charset="0"/>
              </a:rPr>
              <a:t>день</a:t>
            </a:r>
            <a:endParaRPr lang="ru-RU" sz="2000" b="1" dirty="0">
              <a:solidFill>
                <a:srgbClr val="0000FF"/>
              </a:solidFill>
              <a:latin typeface="Times New Roman" panose="02020603050405020304" pitchFamily="18" charset="0"/>
              <a:cs typeface="Times New Roman" panose="02020603050405020304" pitchFamily="18" charset="0"/>
            </a:endParaRPr>
          </a:p>
          <a:p>
            <a:pPr indent="-171450" fontAlgn="base">
              <a:spcBef>
                <a:spcPts val="0"/>
              </a:spcBef>
              <a:buFont typeface="Arial" panose="020B0604020202020204" pitchFamily="34" charset="0"/>
              <a:buChar char="•"/>
            </a:pPr>
            <a:r>
              <a:rPr lang="ru-RU" sz="2000" b="1" dirty="0" smtClean="0">
                <a:solidFill>
                  <a:srgbClr val="0000FF"/>
                </a:solidFill>
                <a:latin typeface="Times New Roman" panose="02020603050405020304" pitchFamily="18" charset="0"/>
                <a:cs typeface="Times New Roman" panose="02020603050405020304" pitchFamily="18" charset="0"/>
              </a:rPr>
              <a:t>Мытье </a:t>
            </a:r>
            <a:r>
              <a:rPr lang="ru-RU" sz="2000" b="1" dirty="0">
                <a:solidFill>
                  <a:srgbClr val="0000FF"/>
                </a:solidFill>
                <a:latin typeface="Times New Roman" panose="02020603050405020304" pitchFamily="18" charset="0"/>
                <a:cs typeface="Times New Roman" panose="02020603050405020304" pitchFamily="18" charset="0"/>
              </a:rPr>
              <a:t>рук: 6–8 л</a:t>
            </a:r>
          </a:p>
          <a:p>
            <a:pPr indent="-171450" fontAlgn="base">
              <a:spcBef>
                <a:spcPts val="0"/>
              </a:spcBef>
              <a:buFont typeface="Arial" panose="020B0604020202020204" pitchFamily="34" charset="0"/>
              <a:buChar char="•"/>
            </a:pPr>
            <a:r>
              <a:rPr lang="ru-RU" sz="2000" b="1" dirty="0">
                <a:solidFill>
                  <a:srgbClr val="0000FF"/>
                </a:solidFill>
                <a:latin typeface="Times New Roman" panose="02020603050405020304" pitchFamily="18" charset="0"/>
                <a:cs typeface="Times New Roman" panose="02020603050405020304" pitchFamily="18" charset="0"/>
              </a:rPr>
              <a:t>Чистка зубов: 6–8 л</a:t>
            </a:r>
          </a:p>
          <a:p>
            <a:pPr indent="-171450" fontAlgn="base">
              <a:spcBef>
                <a:spcPts val="0"/>
              </a:spcBef>
              <a:buFont typeface="Arial" panose="020B0604020202020204" pitchFamily="34" charset="0"/>
              <a:buChar char="•"/>
            </a:pPr>
            <a:r>
              <a:rPr lang="ru-RU" sz="2000" b="1" dirty="0">
                <a:solidFill>
                  <a:srgbClr val="0000FF"/>
                </a:solidFill>
                <a:latin typeface="Times New Roman" panose="02020603050405020304" pitchFamily="18" charset="0"/>
                <a:cs typeface="Times New Roman" panose="02020603050405020304" pitchFamily="18" charset="0"/>
              </a:rPr>
              <a:t>Душ: 15–20 л в минуту</a:t>
            </a:r>
          </a:p>
          <a:p>
            <a:pPr indent="-171450" fontAlgn="base">
              <a:spcBef>
                <a:spcPts val="0"/>
              </a:spcBef>
              <a:buFont typeface="Arial" panose="020B0604020202020204" pitchFamily="34" charset="0"/>
              <a:buChar char="•"/>
            </a:pPr>
            <a:r>
              <a:rPr lang="ru-RU" sz="2000" b="1" dirty="0">
                <a:solidFill>
                  <a:srgbClr val="0000FF"/>
                </a:solidFill>
                <a:latin typeface="Times New Roman" panose="02020603050405020304" pitchFamily="18" charset="0"/>
                <a:cs typeface="Times New Roman" panose="02020603050405020304" pitchFamily="18" charset="0"/>
              </a:rPr>
              <a:t>Ванна: 140 л</a:t>
            </a:r>
          </a:p>
          <a:p>
            <a:pPr indent="-171450" fontAlgn="base">
              <a:spcBef>
                <a:spcPts val="0"/>
              </a:spcBef>
              <a:buFont typeface="Arial" panose="020B0604020202020204" pitchFamily="34" charset="0"/>
              <a:buChar char="•"/>
            </a:pPr>
            <a:r>
              <a:rPr lang="ru-RU" sz="2000" b="1" dirty="0">
                <a:solidFill>
                  <a:srgbClr val="0000FF"/>
                </a:solidFill>
                <a:latin typeface="Times New Roman" panose="02020603050405020304" pitchFamily="18" charset="0"/>
                <a:cs typeface="Times New Roman" panose="02020603050405020304" pitchFamily="18" charset="0"/>
              </a:rPr>
              <a:t>Ополаскивание унитаза: 15 л</a:t>
            </a:r>
          </a:p>
          <a:p>
            <a:pPr indent="-171450" fontAlgn="base">
              <a:spcBef>
                <a:spcPts val="0"/>
              </a:spcBef>
              <a:buFont typeface="Arial" panose="020B0604020202020204" pitchFamily="34" charset="0"/>
              <a:buChar char="•"/>
            </a:pPr>
            <a:r>
              <a:rPr lang="ru-RU" sz="2000" b="1" dirty="0">
                <a:solidFill>
                  <a:srgbClr val="0000FF"/>
                </a:solidFill>
                <a:latin typeface="Times New Roman" panose="02020603050405020304" pitchFamily="18" charset="0"/>
                <a:cs typeface="Times New Roman" panose="02020603050405020304" pitchFamily="18" charset="0"/>
              </a:rPr>
              <a:t>Один цикл стиральной машины: 30–60 л</a:t>
            </a:r>
          </a:p>
          <a:p>
            <a:pPr indent="-171450" fontAlgn="base">
              <a:spcBef>
                <a:spcPts val="0"/>
              </a:spcBef>
              <a:buFont typeface="Arial" panose="020B0604020202020204" pitchFamily="34" charset="0"/>
              <a:buChar char="•"/>
            </a:pPr>
            <a:r>
              <a:rPr lang="ru-RU" sz="2000" b="1" dirty="0">
                <a:solidFill>
                  <a:srgbClr val="0000FF"/>
                </a:solidFill>
                <a:latin typeface="Times New Roman" panose="02020603050405020304" pitchFamily="18" charset="0"/>
                <a:cs typeface="Times New Roman" panose="02020603050405020304" pitchFamily="18" charset="0"/>
              </a:rPr>
              <a:t>Один цикл посудомоечной машины: 10–25 </a:t>
            </a:r>
            <a:r>
              <a:rPr lang="ru-RU" sz="2000" b="1" dirty="0" smtClean="0">
                <a:solidFill>
                  <a:srgbClr val="0000FF"/>
                </a:solidFill>
                <a:latin typeface="Times New Roman" panose="02020603050405020304" pitchFamily="18" charset="0"/>
                <a:cs typeface="Times New Roman" panose="02020603050405020304" pitchFamily="18" charset="0"/>
              </a:rPr>
              <a:t>л</a:t>
            </a:r>
          </a:p>
          <a:p>
            <a:pPr fontAlgn="base">
              <a:spcBef>
                <a:spcPts val="0"/>
              </a:spcBef>
            </a:pPr>
            <a:endParaRPr lang="ru-RU" sz="2000" b="1" dirty="0">
              <a:solidFill>
                <a:srgbClr val="0000FF"/>
              </a:solidFill>
              <a:latin typeface="Times New Roman" panose="02020603050405020304" pitchFamily="18" charset="0"/>
              <a:cs typeface="Times New Roman" panose="02020603050405020304" pitchFamily="18" charset="0"/>
            </a:endParaRPr>
          </a:p>
          <a:p>
            <a:pPr algn="just" fontAlgn="base"/>
            <a:endParaRPr lang="ru-RU" sz="1050" dirty="0">
              <a:latin typeface="Times New Roman" panose="02020603050405020304" pitchFamily="18" charset="0"/>
              <a:cs typeface="Times New Roman" panose="02020603050405020304" pitchFamily="18" charset="0"/>
            </a:endParaRPr>
          </a:p>
        </p:txBody>
      </p:sp>
      <p:pic>
        <p:nvPicPr>
          <p:cNvPr id="4" name="Рисунок 3"/>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23822" r="23822"/>
          <a:stretch>
            <a:fillRect/>
          </a:stretch>
        </p:blipFill>
        <p:spPr>
          <a:xfrm>
            <a:off x="415609" y="3755554"/>
            <a:ext cx="1935669" cy="1935670"/>
          </a:xfrm>
        </p:spPr>
      </p:pic>
    </p:spTree>
    <p:extLst>
      <p:ext uri="{BB962C8B-B14F-4D97-AF65-F5344CB8AC3E}">
        <p14:creationId xmlns:p14="http://schemas.microsoft.com/office/powerpoint/2010/main" val="2398999719"/>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text slide"/>
          <p:cNvSpPr txBox="1"/>
          <p:nvPr/>
        </p:nvSpPr>
        <p:spPr>
          <a:xfrm>
            <a:off x="699247" y="1242984"/>
            <a:ext cx="7691718" cy="5924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anchor="ctr">
            <a:spAutoFit/>
          </a:bodyPr>
          <a:lstStyle>
            <a:lvl1pPr algn="l">
              <a:defRPr sz="8000" b="0">
                <a:solidFill>
                  <a:srgbClr val="31333D"/>
                </a:solidFill>
                <a:latin typeface="Maven Pro Medium"/>
                <a:ea typeface="Maven Pro Medium"/>
                <a:cs typeface="Maven Pro Medium"/>
                <a:sym typeface="Maven Pro Medium"/>
              </a:defRPr>
            </a:lvl1pPr>
          </a:lstStyle>
          <a:p>
            <a:pPr algn="ctr"/>
            <a:r>
              <a:rPr lang="ru-RU" sz="3600" b="1" dirty="0" smtClean="0">
                <a:solidFill>
                  <a:srgbClr val="00B050"/>
                </a:solidFill>
                <a:latin typeface="Times New Roman" panose="02020603050405020304" pitchFamily="18" charset="0"/>
                <a:cs typeface="Times New Roman" panose="02020603050405020304" pitchFamily="18" charset="0"/>
              </a:rPr>
              <a:t>Выбирайте </a:t>
            </a:r>
            <a:r>
              <a:rPr lang="ru-RU" sz="3600" b="1" dirty="0">
                <a:solidFill>
                  <a:srgbClr val="00B050"/>
                </a:solidFill>
                <a:latin typeface="Times New Roman" panose="02020603050405020304" pitchFamily="18" charset="0"/>
                <a:cs typeface="Times New Roman" panose="02020603050405020304" pitchFamily="18" charset="0"/>
              </a:rPr>
              <a:t>душ, а не ванну </a:t>
            </a:r>
            <a:endParaRPr sz="3600" b="1" dirty="0">
              <a:solidFill>
                <a:srgbClr val="00B050"/>
              </a:solidFill>
              <a:latin typeface="Times New Roman" panose="02020603050405020304" pitchFamily="18" charset="0"/>
              <a:cs typeface="Times New Roman" panose="02020603050405020304" pitchFamily="18" charset="0"/>
            </a:endParaRPr>
          </a:p>
        </p:txBody>
      </p:sp>
      <p:sp>
        <p:nvSpPr>
          <p:cNvPr id="16" name="Title text slide"/>
          <p:cNvSpPr txBox="1"/>
          <p:nvPr/>
        </p:nvSpPr>
        <p:spPr>
          <a:xfrm>
            <a:off x="2144567" y="3311946"/>
            <a:ext cx="3417066" cy="3847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19050" tIns="19050" rIns="19050" bIns="19050" anchor="ctr">
            <a:spAutoFit/>
          </a:bodyPr>
          <a:lstStyle>
            <a:lvl1pPr algn="l">
              <a:defRPr sz="8000" b="0">
                <a:solidFill>
                  <a:srgbClr val="31333D"/>
                </a:solidFill>
                <a:latin typeface="Maven Pro Medium"/>
                <a:ea typeface="Maven Pro Medium"/>
                <a:cs typeface="Maven Pro Medium"/>
                <a:sym typeface="Maven Pro Medium"/>
              </a:defRPr>
            </a:lvl1pPr>
          </a:lstStyle>
          <a:p>
            <a:endParaRPr sz="2250" dirty="0">
              <a:latin typeface="Times New Roman" panose="02020603050405020304" pitchFamily="18" charset="0"/>
              <a:cs typeface="Times New Roman" panose="02020603050405020304" pitchFamily="18" charset="0"/>
            </a:endParaRPr>
          </a:p>
        </p:txBody>
      </p:sp>
      <p:sp>
        <p:nvSpPr>
          <p:cNvPr id="17" name="Lorem ipsum dolor sit amet, consectetur adipiscing elit, sed do eiusmod tempor incididunt ut labore et dolore magna aliqua. Ut enim ad minim veniam, quis nostrud exercitation ullamco laboris nisi ut aliquip ex ea commodo consequat. Duis aute irure dolor in reprehenderit in voluptate lit esse cillum dolore eu fugiat nulla pariatur. Excepteur sint occaecat c idatat non proident, sunt in culpa qui officia deserunt mollit anim id est laborum.…"/>
          <p:cNvSpPr txBox="1"/>
          <p:nvPr/>
        </p:nvSpPr>
        <p:spPr>
          <a:xfrm>
            <a:off x="4841085" y="2233245"/>
            <a:ext cx="4155776" cy="33624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a:spAutoFit/>
          </a:bodyPr>
          <a:lstStyle/>
          <a:p>
            <a:pPr algn="ctr">
              <a:lnSpc>
                <a:spcPct val="120000"/>
              </a:lnSpc>
              <a:spcBef>
                <a:spcPts val="750"/>
              </a:spcBef>
              <a:defRPr sz="2600" b="0">
                <a:solidFill>
                  <a:srgbClr val="646979"/>
                </a:solidFill>
                <a:latin typeface="Open Sans"/>
                <a:ea typeface="Open Sans"/>
                <a:cs typeface="Open Sans"/>
                <a:sym typeface="Open Sans"/>
              </a:defRPr>
            </a:pPr>
            <a:r>
              <a:rPr lang="ru-RU" sz="3600" dirty="0">
                <a:sym typeface="Open Sans"/>
              </a:rPr>
              <a:t>Это позволит сэкономить </a:t>
            </a:r>
            <a:r>
              <a:rPr lang="ru-RU" sz="3600" dirty="0" smtClean="0">
                <a:sym typeface="Open Sans"/>
              </a:rPr>
              <a:t>1800 </a:t>
            </a:r>
            <a:r>
              <a:rPr lang="ru-RU" sz="3600" dirty="0">
                <a:sym typeface="Open Sans"/>
              </a:rPr>
              <a:t>рублей в год на каждого члена вашей </a:t>
            </a:r>
            <a:r>
              <a:rPr lang="ru-RU" sz="3600" dirty="0" smtClean="0">
                <a:sym typeface="Open Sans"/>
              </a:rPr>
              <a:t>семьи </a:t>
            </a:r>
            <a:endParaRPr sz="3600" dirty="0"/>
          </a:p>
        </p:txBody>
      </p:sp>
      <p:pic>
        <p:nvPicPr>
          <p:cNvPr id="20" name="Рисунок 19"/>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13162" b="13162"/>
          <a:stretch>
            <a:fillRect/>
          </a:stretch>
        </p:blipFill>
        <p:spPr>
          <a:xfrm>
            <a:off x="462592" y="2448815"/>
            <a:ext cx="4275829" cy="2625210"/>
          </a:xfrm>
        </p:spPr>
      </p:pic>
    </p:spTree>
    <p:extLst>
      <p:ext uri="{BB962C8B-B14F-4D97-AF65-F5344CB8AC3E}">
        <p14:creationId xmlns:p14="http://schemas.microsoft.com/office/powerpoint/2010/main" val="1857888775"/>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text slide"/>
          <p:cNvSpPr txBox="1"/>
          <p:nvPr/>
        </p:nvSpPr>
        <p:spPr>
          <a:xfrm>
            <a:off x="268941" y="377905"/>
            <a:ext cx="8606117" cy="10233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anchor="ctr">
            <a:spAutoFit/>
          </a:bodyPr>
          <a:lstStyle>
            <a:lvl1pPr algn="l">
              <a:defRPr sz="8000" b="0">
                <a:solidFill>
                  <a:srgbClr val="31333D"/>
                </a:solidFill>
                <a:latin typeface="Maven Pro Medium"/>
                <a:ea typeface="Maven Pro Medium"/>
                <a:cs typeface="Maven Pro Medium"/>
                <a:sym typeface="Maven Pro Medium"/>
              </a:defRPr>
            </a:lvl1pPr>
          </a:lstStyle>
          <a:p>
            <a:pPr algn="ctr"/>
            <a:r>
              <a:rPr lang="ru-RU" sz="3200" b="1" dirty="0" smtClean="0">
                <a:latin typeface="Times New Roman" panose="02020603050405020304" pitchFamily="18" charset="0"/>
                <a:cs typeface="Times New Roman" panose="02020603050405020304" pitchFamily="18" charset="0"/>
              </a:rPr>
              <a:t>Выключайте </a:t>
            </a:r>
            <a:r>
              <a:rPr lang="ru-RU" sz="3200" b="1" dirty="0">
                <a:latin typeface="Times New Roman" panose="02020603050405020304" pitchFamily="18" charset="0"/>
                <a:cs typeface="Times New Roman" panose="02020603050405020304" pitchFamily="18" charset="0"/>
              </a:rPr>
              <a:t>кран во время чистки зубов или мытья посуды</a:t>
            </a:r>
            <a:endParaRPr sz="3200" dirty="0">
              <a:latin typeface="Times New Roman" panose="02020603050405020304" pitchFamily="18" charset="0"/>
              <a:cs typeface="Times New Roman" panose="02020603050405020304" pitchFamily="18" charset="0"/>
            </a:endParaRPr>
          </a:p>
        </p:txBody>
      </p:sp>
      <p:sp>
        <p:nvSpPr>
          <p:cNvPr id="16" name="Title text slide"/>
          <p:cNvSpPr txBox="1"/>
          <p:nvPr/>
        </p:nvSpPr>
        <p:spPr>
          <a:xfrm>
            <a:off x="2144567" y="3311946"/>
            <a:ext cx="3417066" cy="3847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19050" tIns="19050" rIns="19050" bIns="19050" anchor="ctr">
            <a:spAutoFit/>
          </a:bodyPr>
          <a:lstStyle>
            <a:lvl1pPr algn="l">
              <a:defRPr sz="8000" b="0">
                <a:solidFill>
                  <a:srgbClr val="31333D"/>
                </a:solidFill>
                <a:latin typeface="Maven Pro Medium"/>
                <a:ea typeface="Maven Pro Medium"/>
                <a:cs typeface="Maven Pro Medium"/>
                <a:sym typeface="Maven Pro Medium"/>
              </a:defRPr>
            </a:lvl1pPr>
          </a:lstStyle>
          <a:p>
            <a:endParaRPr sz="2250" dirty="0">
              <a:latin typeface="Times New Roman" panose="02020603050405020304" pitchFamily="18" charset="0"/>
              <a:cs typeface="Times New Roman" panose="02020603050405020304" pitchFamily="18" charset="0"/>
            </a:endParaRPr>
          </a:p>
        </p:txBody>
      </p:sp>
      <p:pic>
        <p:nvPicPr>
          <p:cNvPr id="3" name="Рисунок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19510" b="19510"/>
          <a:stretch>
            <a:fillRect/>
          </a:stretch>
        </p:blipFill>
        <p:spPr>
          <a:xfrm>
            <a:off x="1611278" y="2057848"/>
            <a:ext cx="6298638" cy="3840928"/>
          </a:xfrm>
        </p:spPr>
      </p:pic>
    </p:spTree>
    <p:extLst>
      <p:ext uri="{BB962C8B-B14F-4D97-AF65-F5344CB8AC3E}">
        <p14:creationId xmlns:p14="http://schemas.microsoft.com/office/powerpoint/2010/main" val="3877153580"/>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text slide"/>
          <p:cNvSpPr txBox="1"/>
          <p:nvPr/>
        </p:nvSpPr>
        <p:spPr>
          <a:xfrm>
            <a:off x="1391531" y="412083"/>
            <a:ext cx="6264327" cy="1515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anchor="ctr">
            <a:spAutoFit/>
          </a:bodyPr>
          <a:lstStyle>
            <a:lvl1pPr algn="l">
              <a:defRPr sz="8000" b="0">
                <a:solidFill>
                  <a:srgbClr val="31333D"/>
                </a:solidFill>
                <a:latin typeface="Maven Pro Medium"/>
                <a:ea typeface="Maven Pro Medium"/>
                <a:cs typeface="Maven Pro Medium"/>
                <a:sym typeface="Maven Pro Medium"/>
              </a:defRPr>
            </a:lvl1pPr>
          </a:lstStyle>
          <a:p>
            <a:pPr algn="ctr" fontAlgn="base"/>
            <a:r>
              <a:rPr lang="ru-RU" sz="3200" b="1" dirty="0" smtClean="0">
                <a:latin typeface="Times New Roman" panose="02020603050405020304" pitchFamily="18" charset="0"/>
                <a:cs typeface="Times New Roman" panose="02020603050405020304" pitchFamily="18" charset="0"/>
              </a:rPr>
              <a:t>Устраните </a:t>
            </a:r>
            <a:r>
              <a:rPr lang="ru-RU" sz="3200" b="1" dirty="0">
                <a:latin typeface="Times New Roman" panose="02020603050405020304" pitchFamily="18" charset="0"/>
                <a:cs typeface="Times New Roman" panose="02020603050405020304" pitchFamily="18" charset="0"/>
              </a:rPr>
              <a:t>протечку </a:t>
            </a:r>
            <a:endParaRPr lang="ru-RU" sz="3200" dirty="0">
              <a:latin typeface="Times New Roman" panose="02020603050405020304" pitchFamily="18" charset="0"/>
              <a:cs typeface="Times New Roman" panose="02020603050405020304" pitchFamily="18" charset="0"/>
            </a:endParaRPr>
          </a:p>
          <a:p>
            <a:r>
              <a:rPr lang="ru-RU" sz="3200" dirty="0"/>
              <a:t/>
            </a:r>
            <a:br>
              <a:rPr lang="ru-RU" sz="3200" dirty="0"/>
            </a:br>
            <a:endParaRPr sz="3200" dirty="0">
              <a:latin typeface="Times New Roman" panose="02020603050405020304" pitchFamily="18" charset="0"/>
              <a:cs typeface="Times New Roman" panose="02020603050405020304" pitchFamily="18" charset="0"/>
            </a:endParaRPr>
          </a:p>
        </p:txBody>
      </p:sp>
      <p:sp>
        <p:nvSpPr>
          <p:cNvPr id="16" name="Title text slide"/>
          <p:cNvSpPr txBox="1"/>
          <p:nvPr/>
        </p:nvSpPr>
        <p:spPr>
          <a:xfrm>
            <a:off x="2144567" y="3311946"/>
            <a:ext cx="3417066" cy="3847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19050" tIns="19050" rIns="19050" bIns="19050" anchor="ctr">
            <a:spAutoFit/>
          </a:bodyPr>
          <a:lstStyle>
            <a:lvl1pPr algn="l">
              <a:defRPr sz="8000" b="0">
                <a:solidFill>
                  <a:srgbClr val="31333D"/>
                </a:solidFill>
                <a:latin typeface="Maven Pro Medium"/>
                <a:ea typeface="Maven Pro Medium"/>
                <a:cs typeface="Maven Pro Medium"/>
                <a:sym typeface="Maven Pro Medium"/>
              </a:defRPr>
            </a:lvl1pPr>
          </a:lstStyle>
          <a:p>
            <a:endParaRPr sz="2250" dirty="0">
              <a:latin typeface="Times New Roman" panose="02020603050405020304" pitchFamily="18" charset="0"/>
              <a:cs typeface="Times New Roman" panose="02020603050405020304" pitchFamily="18" charset="0"/>
            </a:endParaRPr>
          </a:p>
        </p:txBody>
      </p:sp>
      <p:pic>
        <p:nvPicPr>
          <p:cNvPr id="3" name="Рисунок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9233" b="9233"/>
          <a:stretch>
            <a:fillRect/>
          </a:stretch>
        </p:blipFill>
        <p:spPr>
          <a:xfrm>
            <a:off x="1559427" y="1927884"/>
            <a:ext cx="6309834" cy="3717050"/>
          </a:xfrm>
        </p:spPr>
      </p:pic>
    </p:spTree>
    <p:extLst>
      <p:ext uri="{BB962C8B-B14F-4D97-AF65-F5344CB8AC3E}">
        <p14:creationId xmlns:p14="http://schemas.microsoft.com/office/powerpoint/2010/main" val="3197908843"/>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text slide"/>
          <p:cNvSpPr txBox="1"/>
          <p:nvPr/>
        </p:nvSpPr>
        <p:spPr>
          <a:xfrm>
            <a:off x="2710950" y="495581"/>
            <a:ext cx="5106273" cy="12926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anchor="ctr">
            <a:spAutoFit/>
          </a:bodyPr>
          <a:lstStyle>
            <a:lvl1pPr algn="l">
              <a:defRPr sz="8000" b="0">
                <a:solidFill>
                  <a:srgbClr val="31333D"/>
                </a:solidFill>
                <a:latin typeface="Maven Pro Medium"/>
                <a:ea typeface="Maven Pro Medium"/>
                <a:cs typeface="Maven Pro Medium"/>
                <a:sym typeface="Maven Pro Medium"/>
              </a:defRPr>
            </a:lvl1pPr>
          </a:lstStyle>
          <a:p>
            <a:pPr fontAlgn="base"/>
            <a:r>
              <a:rPr lang="ru-RU" sz="3200" dirty="0" smtClean="0">
                <a:solidFill>
                  <a:srgbClr val="00B050"/>
                </a:solidFill>
                <a:latin typeface="Times New Roman" panose="02020603050405020304" pitchFamily="18" charset="0"/>
                <a:cs typeface="Times New Roman" panose="02020603050405020304" pitchFamily="18" charset="0"/>
              </a:rPr>
              <a:t>Используйте</a:t>
            </a:r>
            <a:r>
              <a:rPr lang="ru-RU" sz="3200" b="1" dirty="0" smtClean="0">
                <a:solidFill>
                  <a:srgbClr val="00B050"/>
                </a:solidFill>
              </a:rPr>
              <a:t> </a:t>
            </a:r>
            <a:r>
              <a:rPr lang="ru-RU" sz="3200" dirty="0" smtClean="0">
                <a:solidFill>
                  <a:srgbClr val="00B050"/>
                </a:solidFill>
                <a:latin typeface="Times New Roman" panose="02020603050405020304" pitchFamily="18" charset="0"/>
                <a:cs typeface="Times New Roman" panose="02020603050405020304" pitchFamily="18" charset="0"/>
              </a:rPr>
              <a:t>аэрацию</a:t>
            </a:r>
            <a:endParaRPr lang="ru-RU" sz="3200" dirty="0">
              <a:solidFill>
                <a:srgbClr val="00B050"/>
              </a:solidFill>
              <a:latin typeface="Times New Roman" panose="02020603050405020304" pitchFamily="18" charset="0"/>
              <a:cs typeface="Times New Roman" panose="02020603050405020304" pitchFamily="18" charset="0"/>
            </a:endParaRPr>
          </a:p>
          <a:p>
            <a:r>
              <a:rPr lang="ru-RU" sz="2475" dirty="0">
                <a:solidFill>
                  <a:srgbClr val="00B050"/>
                </a:solidFill>
              </a:rPr>
              <a:t/>
            </a:r>
            <a:br>
              <a:rPr lang="ru-RU" sz="2475" dirty="0">
                <a:solidFill>
                  <a:srgbClr val="00B050"/>
                </a:solidFill>
              </a:rPr>
            </a:br>
            <a:endParaRPr sz="2475" dirty="0">
              <a:solidFill>
                <a:srgbClr val="00B050"/>
              </a:solidFill>
              <a:latin typeface="Times New Roman" panose="02020603050405020304" pitchFamily="18" charset="0"/>
              <a:cs typeface="Times New Roman" panose="02020603050405020304" pitchFamily="18" charset="0"/>
            </a:endParaRPr>
          </a:p>
        </p:txBody>
      </p:sp>
      <p:sp>
        <p:nvSpPr>
          <p:cNvPr id="16" name="Title text slide"/>
          <p:cNvSpPr txBox="1"/>
          <p:nvPr/>
        </p:nvSpPr>
        <p:spPr>
          <a:xfrm>
            <a:off x="2144567" y="3311946"/>
            <a:ext cx="3417066" cy="3847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19050" tIns="19050" rIns="19050" bIns="19050" anchor="ctr">
            <a:spAutoFit/>
          </a:bodyPr>
          <a:lstStyle>
            <a:lvl1pPr algn="l">
              <a:defRPr sz="8000" b="0">
                <a:solidFill>
                  <a:srgbClr val="31333D"/>
                </a:solidFill>
                <a:latin typeface="Maven Pro Medium"/>
                <a:ea typeface="Maven Pro Medium"/>
                <a:cs typeface="Maven Pro Medium"/>
                <a:sym typeface="Maven Pro Medium"/>
              </a:defRPr>
            </a:lvl1pPr>
          </a:lstStyle>
          <a:p>
            <a:endParaRPr sz="2250" dirty="0">
              <a:latin typeface="Times New Roman" panose="02020603050405020304" pitchFamily="18" charset="0"/>
              <a:cs typeface="Times New Roman" panose="02020603050405020304" pitchFamily="18" charset="0"/>
            </a:endParaRPr>
          </a:p>
        </p:txBody>
      </p:sp>
      <p:pic>
        <p:nvPicPr>
          <p:cNvPr id="4" name="Рисунок 3"/>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a:stretch>
            <a:fillRect/>
          </a:stretch>
        </p:blipFill>
        <p:spPr>
          <a:xfrm>
            <a:off x="2438147" y="1227144"/>
            <a:ext cx="4554323" cy="4554323"/>
          </a:xfrm>
        </p:spPr>
      </p:pic>
    </p:spTree>
    <p:extLst>
      <p:ext uri="{BB962C8B-B14F-4D97-AF65-F5344CB8AC3E}">
        <p14:creationId xmlns:p14="http://schemas.microsoft.com/office/powerpoint/2010/main" val="3379992957"/>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s://ac-bastion.ru/wp-content/uploads/c/7/b/c7bfc6ace8f857d52d94b27f0ef86476.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44" y="986118"/>
            <a:ext cx="8564808" cy="4769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760783"/>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7749" r="17749"/>
          <a:stretch>
            <a:fillRect/>
          </a:stretch>
        </p:blipFill>
        <p:spPr>
          <a:xfrm>
            <a:off x="5611171" y="1414106"/>
            <a:ext cx="3218259" cy="3314700"/>
          </a:xfrm>
          <a:prstGeom prst="roundRect">
            <a:avLst>
              <a:gd name="adj" fmla="val 2623"/>
            </a:avLst>
          </a:prstGeom>
        </p:spPr>
      </p:pic>
      <p:sp>
        <p:nvSpPr>
          <p:cNvPr id="771" name="Ut enim ad minim veniam, quis nostrud exercitation ullamco laboris nisi ut aliquip ex ea commo consequat. Duis aute irure dolor in reprehenderit in Lorem ipsum dolor sit amet, consectetur sed adipiscing elit, sed do eiusmod tempor incididunt ut labore et dolore magna aliqua. Voluptate velit esse cillum dolore eu fugiat nulla pariatur. Excepteur sint occaecat cupidatat non proident, sunt in culpa qui officia deserunt mollit anim sed id est laborum. Sed ut perspiciatis unde omnis iste natus error sit voluptatem accusantium doloremque sed laudantium, totam rem aperi, voluptatem quia voluptas sit aspernatur"/>
          <p:cNvSpPr txBox="1"/>
          <p:nvPr/>
        </p:nvSpPr>
        <p:spPr>
          <a:xfrm>
            <a:off x="521487" y="432016"/>
            <a:ext cx="4845718" cy="52788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pPr algn="just"/>
            <a:r>
              <a:rPr lang="ru-RU" sz="3200" b="1" dirty="0">
                <a:solidFill>
                  <a:srgbClr val="00B050"/>
                </a:solidFill>
                <a:latin typeface="Times New Roman" panose="02020603050405020304" pitchFamily="18" charset="0"/>
                <a:cs typeface="Times New Roman" panose="02020603050405020304" pitchFamily="18" charset="0"/>
              </a:rPr>
              <a:t>Установите счетчики горячего и холодного </a:t>
            </a:r>
            <a:r>
              <a:rPr lang="ru-RU" sz="3200" b="1" dirty="0" smtClean="0">
                <a:solidFill>
                  <a:srgbClr val="00B050"/>
                </a:solidFill>
                <a:latin typeface="Times New Roman" panose="02020603050405020304" pitchFamily="18" charset="0"/>
                <a:cs typeface="Times New Roman" panose="02020603050405020304" pitchFamily="18" charset="0"/>
              </a:rPr>
              <a:t>водоснабжения. </a:t>
            </a:r>
          </a:p>
          <a:p>
            <a:pPr algn="just"/>
            <a:endParaRPr lang="ru-RU" sz="3200" b="1" dirty="0">
              <a:solidFill>
                <a:srgbClr val="00B050"/>
              </a:solidFill>
              <a:latin typeface="Times New Roman" panose="02020603050405020304" pitchFamily="18" charset="0"/>
              <a:cs typeface="Times New Roman" panose="02020603050405020304" pitchFamily="18" charset="0"/>
            </a:endParaRPr>
          </a:p>
          <a:p>
            <a:pPr algn="just"/>
            <a:r>
              <a:rPr lang="ru-RU" sz="3200" b="1" dirty="0" smtClean="0">
                <a:solidFill>
                  <a:srgbClr val="00B050"/>
                </a:solidFill>
                <a:latin typeface="Times New Roman" panose="02020603050405020304" pitchFamily="18" charset="0"/>
                <a:cs typeface="Times New Roman" panose="02020603050405020304" pitchFamily="18" charset="0"/>
              </a:rPr>
              <a:t>Примерная </a:t>
            </a:r>
            <a:r>
              <a:rPr lang="ru-RU" sz="3200" b="1" dirty="0">
                <a:solidFill>
                  <a:srgbClr val="00B050"/>
                </a:solidFill>
                <a:latin typeface="Times New Roman" panose="02020603050405020304" pitchFamily="18" charset="0"/>
                <a:cs typeface="Times New Roman" panose="02020603050405020304" pitchFamily="18" charset="0"/>
              </a:rPr>
              <a:t>экономия для семьи из трех человек составит 8000 рублей в год.</a:t>
            </a:r>
            <a:endParaRPr sz="3200" b="1" dirty="0">
              <a:solidFill>
                <a:srgbClr val="00B05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87006360"/>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videoplayback">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712871" y="1089610"/>
            <a:ext cx="7769392" cy="4370283"/>
          </a:xfrm>
          <a:prstGeom prst="rect">
            <a:avLst/>
          </a:prstGeom>
        </p:spPr>
      </p:pic>
    </p:spTree>
    <p:extLst>
      <p:ext uri="{BB962C8B-B14F-4D97-AF65-F5344CB8AC3E}">
        <p14:creationId xmlns:p14="http://schemas.microsoft.com/office/powerpoint/2010/main" val="665431968"/>
      </p:ext>
    </p:extLst>
  </p:cSld>
  <p:clrMapOvr>
    <a:masterClrMapping/>
  </p:clrMapOvr>
  <p:transition spd="med"/>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0"/>
                                        </p:tgtEl>
                                      </p:cBhvr>
                                    </p:cmd>
                                  </p:childTnLst>
                                </p:cTn>
                              </p:par>
                            </p:childTnLst>
                          </p:cTn>
                        </p:par>
                      </p:childTnLst>
                    </p:cTn>
                  </p:par>
                </p:childTnLst>
              </p:cTn>
              <p:nextCondLst>
                <p:cond evt="onClick" delay="0">
                  <p:tgtEl>
                    <p:spTgt spid="20"/>
                  </p:tgtEl>
                </p:cond>
              </p:nextCondLst>
            </p:seq>
            <p:video>
              <p:cMediaNode vol="80000">
                <p:cTn id="7" fill="hold" display="0">
                  <p:stCondLst>
                    <p:cond delay="indefinite"/>
                  </p:stCondLst>
                </p:cTn>
                <p:tgtEl>
                  <p:spTgt spid="20"/>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5098" y="1"/>
            <a:ext cx="8756251" cy="1323439"/>
          </a:xfrm>
          <a:prstGeom prst="rect">
            <a:avLst/>
          </a:prstGeom>
          <a:noFill/>
        </p:spPr>
        <p:txBody>
          <a:bodyPr wrap="square" rtlCol="0">
            <a:spAutoFit/>
          </a:bodyPr>
          <a:lstStyle/>
          <a:p>
            <a:pPr algn="ctr"/>
            <a:r>
              <a:rPr lang="ru-RU" sz="4000" b="1" dirty="0" smtClean="0">
                <a:ln w="9525">
                  <a:solidFill>
                    <a:schemeClr val="accent6">
                      <a:lumMod val="50000"/>
                    </a:schemeClr>
                  </a:solidFill>
                  <a:prstDash val="solid"/>
                </a:ln>
                <a:solidFill>
                  <a:schemeClr val="accent6">
                    <a:lumMod val="75000"/>
                  </a:schemeClr>
                </a:solidFill>
                <a:effectLst>
                  <a:glow rad="139700">
                    <a:schemeClr val="accent1">
                      <a:satMod val="175000"/>
                      <a:alpha val="40000"/>
                    </a:schemeClr>
                  </a:glow>
                  <a:outerShdw blurRad="12700" dist="38100" dir="2700000" algn="tl" rotWithShape="0">
                    <a:schemeClr val="accent5">
                      <a:lumMod val="60000"/>
                      <a:lumOff val="40000"/>
                    </a:schemeClr>
                  </a:outerShdw>
                </a:effectLst>
                <a:latin typeface="+mj-lt"/>
              </a:rPr>
              <a:t>Теплоотражающий экран за радиатором отопления</a:t>
            </a:r>
            <a:endParaRPr lang="ru-RU" sz="4000" b="1" dirty="0">
              <a:ln w="9525">
                <a:solidFill>
                  <a:schemeClr val="accent6">
                    <a:lumMod val="50000"/>
                  </a:schemeClr>
                </a:solidFill>
                <a:prstDash val="solid"/>
              </a:ln>
              <a:solidFill>
                <a:schemeClr val="accent6">
                  <a:lumMod val="75000"/>
                </a:schemeClr>
              </a:solidFill>
              <a:effectLst>
                <a:glow rad="139700">
                  <a:schemeClr val="accent1">
                    <a:satMod val="175000"/>
                    <a:alpha val="40000"/>
                  </a:schemeClr>
                </a:glow>
                <a:outerShdw blurRad="12700" dist="38100" dir="2700000" algn="tl" rotWithShape="0">
                  <a:schemeClr val="accent5">
                    <a:lumMod val="60000"/>
                    <a:lumOff val="40000"/>
                  </a:schemeClr>
                </a:outerShdw>
              </a:effectLst>
              <a:latin typeface="+mj-lt"/>
            </a:endParaRPr>
          </a:p>
        </p:txBody>
      </p:sp>
      <p:pic>
        <p:nvPicPr>
          <p:cNvPr id="6" name="Рисунок 5"/>
          <p:cNvPicPr>
            <a:picLocks noChangeAspect="1"/>
          </p:cNvPicPr>
          <p:nvPr/>
        </p:nvPicPr>
        <p:blipFill rotWithShape="1">
          <a:blip r:embed="rId2"/>
          <a:srcRect r="2260"/>
          <a:stretch/>
        </p:blipFill>
        <p:spPr>
          <a:xfrm>
            <a:off x="2328529" y="1743846"/>
            <a:ext cx="4684419" cy="4754232"/>
          </a:xfrm>
          <a:prstGeom prst="rect">
            <a:avLst/>
          </a:prstGeom>
        </p:spPr>
      </p:pic>
    </p:spTree>
    <p:extLst>
      <p:ext uri="{BB962C8B-B14F-4D97-AF65-F5344CB8AC3E}">
        <p14:creationId xmlns:p14="http://schemas.microsoft.com/office/powerpoint/2010/main" val="2026693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6821" y="-1"/>
            <a:ext cx="8593170" cy="811753"/>
          </a:xfrm>
        </p:spPr>
        <p:txBody>
          <a:bodyPr/>
          <a:lstStyle/>
          <a:p>
            <a:pPr algn="ctr"/>
            <a:r>
              <a:rPr lang="ru-RU" b="1" dirty="0" smtClean="0">
                <a:solidFill>
                  <a:srgbClr val="0000FF"/>
                </a:solidFill>
              </a:rPr>
              <a:t>Цели урока</a:t>
            </a:r>
            <a:endParaRPr lang="en-US" b="1" dirty="0">
              <a:solidFill>
                <a:srgbClr val="0000FF"/>
              </a:solidFill>
            </a:endParaRPr>
          </a:p>
        </p:txBody>
      </p:sp>
      <p:graphicFrame>
        <p:nvGraphicFramePr>
          <p:cNvPr id="3" name="Схема 2"/>
          <p:cNvGraphicFramePr/>
          <p:nvPr>
            <p:extLst>
              <p:ext uri="{D42A27DB-BD31-4B8C-83A1-F6EECF244321}">
                <p14:modId xmlns:p14="http://schemas.microsoft.com/office/powerpoint/2010/main" val="254295838"/>
              </p:ext>
            </p:extLst>
          </p:nvPr>
        </p:nvGraphicFramePr>
        <p:xfrm>
          <a:off x="438150" y="819150"/>
          <a:ext cx="8324850" cy="56197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7241062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4864396" y="499733"/>
            <a:ext cx="3968603" cy="3527647"/>
          </a:xfrm>
          <a:prstGeom prst="rect">
            <a:avLst/>
          </a:prstGeom>
        </p:spPr>
      </p:pic>
      <p:cxnSp>
        <p:nvCxnSpPr>
          <p:cNvPr id="7" name="Прямая со стрелкой 6"/>
          <p:cNvCxnSpPr/>
          <p:nvPr/>
        </p:nvCxnSpPr>
        <p:spPr>
          <a:xfrm flipV="1">
            <a:off x="4864396" y="2791049"/>
            <a:ext cx="1259957" cy="2312583"/>
          </a:xfrm>
          <a:prstGeom prst="straightConnector1">
            <a:avLst/>
          </a:prstGeom>
          <a:ln w="38100" cap="flat" cmpd="sng" algn="ctr">
            <a:solidFill>
              <a:srgbClr val="00009E"/>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9" name="Прямая со стрелкой 8"/>
          <p:cNvCxnSpPr/>
          <p:nvPr/>
        </p:nvCxnSpPr>
        <p:spPr>
          <a:xfrm flipV="1">
            <a:off x="6889898" y="1233377"/>
            <a:ext cx="526312" cy="3870252"/>
          </a:xfrm>
          <a:prstGeom prst="straightConnector1">
            <a:avLst/>
          </a:prstGeom>
          <a:ln w="38100">
            <a:solidFill>
              <a:srgbClr val="00009E"/>
            </a:solidFill>
            <a:tailEnd type="triangle"/>
          </a:ln>
        </p:spPr>
        <p:style>
          <a:lnRef idx="3">
            <a:schemeClr val="dk1"/>
          </a:lnRef>
          <a:fillRef idx="0">
            <a:schemeClr val="dk1"/>
          </a:fillRef>
          <a:effectRef idx="2">
            <a:schemeClr val="dk1"/>
          </a:effectRef>
          <a:fontRef idx="minor">
            <a:schemeClr val="tx1"/>
          </a:fontRef>
        </p:style>
      </p:cxnSp>
      <p:sp>
        <p:nvSpPr>
          <p:cNvPr id="15" name="TextBox 14"/>
          <p:cNvSpPr txBox="1"/>
          <p:nvPr/>
        </p:nvSpPr>
        <p:spPr>
          <a:xfrm>
            <a:off x="326895" y="5316280"/>
            <a:ext cx="4750944" cy="1200329"/>
          </a:xfrm>
          <a:prstGeom prst="rect">
            <a:avLst/>
          </a:prstGeom>
          <a:noFill/>
        </p:spPr>
        <p:txBody>
          <a:bodyPr wrap="square" rtlCol="0">
            <a:spAutoFit/>
          </a:bodyPr>
          <a:lstStyle/>
          <a:p>
            <a:pPr algn="ctr"/>
            <a:r>
              <a:rPr lang="ru-RU" sz="3600" b="1" dirty="0" smtClean="0">
                <a:solidFill>
                  <a:srgbClr val="00009E"/>
                </a:solidFill>
              </a:rPr>
              <a:t>Теплоизоляционный слой</a:t>
            </a:r>
            <a:endParaRPr lang="ru-RU" sz="3600" b="1" dirty="0">
              <a:solidFill>
                <a:srgbClr val="00009E"/>
              </a:solidFill>
            </a:endParaRPr>
          </a:p>
        </p:txBody>
      </p:sp>
      <p:sp>
        <p:nvSpPr>
          <p:cNvPr id="16" name="TextBox 15"/>
          <p:cNvSpPr txBox="1"/>
          <p:nvPr/>
        </p:nvSpPr>
        <p:spPr>
          <a:xfrm>
            <a:off x="5077839" y="5316280"/>
            <a:ext cx="3805664" cy="1200329"/>
          </a:xfrm>
          <a:prstGeom prst="rect">
            <a:avLst/>
          </a:prstGeom>
          <a:noFill/>
        </p:spPr>
        <p:txBody>
          <a:bodyPr wrap="square" rtlCol="0">
            <a:spAutoFit/>
          </a:bodyPr>
          <a:lstStyle/>
          <a:p>
            <a:pPr algn="ctr"/>
            <a:r>
              <a:rPr lang="ru-RU" sz="3600" b="1" dirty="0" smtClean="0">
                <a:solidFill>
                  <a:srgbClr val="00009E"/>
                </a:solidFill>
              </a:rPr>
              <a:t>Алюминиевая фольга</a:t>
            </a:r>
            <a:endParaRPr lang="ru-RU" sz="3600" b="1" dirty="0">
              <a:solidFill>
                <a:srgbClr val="00009E"/>
              </a:solidFill>
            </a:endParaRPr>
          </a:p>
        </p:txBody>
      </p:sp>
      <p:pic>
        <p:nvPicPr>
          <p:cNvPr id="18" name="Рисунок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1920" y="499733"/>
            <a:ext cx="3436975" cy="4582633"/>
          </a:xfrm>
          <a:prstGeom prst="rect">
            <a:avLst/>
          </a:prstGeom>
        </p:spPr>
      </p:pic>
    </p:spTree>
    <p:extLst>
      <p:ext uri="{BB962C8B-B14F-4D97-AF65-F5344CB8AC3E}">
        <p14:creationId xmlns:p14="http://schemas.microsoft.com/office/powerpoint/2010/main" val="772564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childTnLst>
                          </p:cTn>
                        </p:par>
                        <p:par>
                          <p:cTn id="17" fill="hold">
                            <p:stCondLst>
                              <p:cond delay="2000"/>
                            </p:stCondLst>
                            <p:childTnLst>
                              <p:par>
                                <p:cTn id="18" presetID="31"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1000" fill="hold"/>
                                        <p:tgtEl>
                                          <p:spTgt spid="15"/>
                                        </p:tgtEl>
                                        <p:attrNameLst>
                                          <p:attrName>ppt_w</p:attrName>
                                        </p:attrNameLst>
                                      </p:cBhvr>
                                      <p:tavLst>
                                        <p:tav tm="0">
                                          <p:val>
                                            <p:fltVal val="0"/>
                                          </p:val>
                                        </p:tav>
                                        <p:tav tm="100000">
                                          <p:val>
                                            <p:strVal val="#ppt_w"/>
                                          </p:val>
                                        </p:tav>
                                      </p:tavLst>
                                    </p:anim>
                                    <p:anim calcmode="lin" valueType="num">
                                      <p:cBhvr>
                                        <p:cTn id="21" dur="1000" fill="hold"/>
                                        <p:tgtEl>
                                          <p:spTgt spid="15"/>
                                        </p:tgtEl>
                                        <p:attrNameLst>
                                          <p:attrName>ppt_h</p:attrName>
                                        </p:attrNameLst>
                                      </p:cBhvr>
                                      <p:tavLst>
                                        <p:tav tm="0">
                                          <p:val>
                                            <p:fltVal val="0"/>
                                          </p:val>
                                        </p:tav>
                                        <p:tav tm="100000">
                                          <p:val>
                                            <p:strVal val="#ppt_h"/>
                                          </p:val>
                                        </p:tav>
                                      </p:tavLst>
                                    </p:anim>
                                    <p:anim calcmode="lin" valueType="num">
                                      <p:cBhvr>
                                        <p:cTn id="22" dur="1000" fill="hold"/>
                                        <p:tgtEl>
                                          <p:spTgt spid="15"/>
                                        </p:tgtEl>
                                        <p:attrNameLst>
                                          <p:attrName>style.rotation</p:attrName>
                                        </p:attrNameLst>
                                      </p:cBhvr>
                                      <p:tavLst>
                                        <p:tav tm="0">
                                          <p:val>
                                            <p:fltVal val="90"/>
                                          </p:val>
                                        </p:tav>
                                        <p:tav tm="100000">
                                          <p:val>
                                            <p:fltVal val="0"/>
                                          </p:val>
                                        </p:tav>
                                      </p:tavLst>
                                    </p:anim>
                                    <p:animEffect transition="in" filter="fade">
                                      <p:cBhvr>
                                        <p:cTn id="23" dur="1000"/>
                                        <p:tgtEl>
                                          <p:spTgt spid="15"/>
                                        </p:tgtEl>
                                      </p:cBhvr>
                                    </p:animEffect>
                                  </p:childTnLst>
                                </p:cTn>
                              </p:par>
                            </p:childTnLst>
                          </p:cTn>
                        </p:par>
                        <p:par>
                          <p:cTn id="24" fill="hold">
                            <p:stCondLst>
                              <p:cond delay="3000"/>
                            </p:stCondLst>
                            <p:childTnLst>
                              <p:par>
                                <p:cTn id="25" presetID="31"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fltVal val="0"/>
                                          </p:val>
                                        </p:tav>
                                        <p:tav tm="100000">
                                          <p:val>
                                            <p:strVal val="#ppt_w"/>
                                          </p:val>
                                        </p:tav>
                                      </p:tavLst>
                                    </p:anim>
                                    <p:anim calcmode="lin" valueType="num">
                                      <p:cBhvr>
                                        <p:cTn id="28" dur="1000" fill="hold"/>
                                        <p:tgtEl>
                                          <p:spTgt spid="9"/>
                                        </p:tgtEl>
                                        <p:attrNameLst>
                                          <p:attrName>ppt_h</p:attrName>
                                        </p:attrNameLst>
                                      </p:cBhvr>
                                      <p:tavLst>
                                        <p:tav tm="0">
                                          <p:val>
                                            <p:fltVal val="0"/>
                                          </p:val>
                                        </p:tav>
                                        <p:tav tm="100000">
                                          <p:val>
                                            <p:strVal val="#ppt_h"/>
                                          </p:val>
                                        </p:tav>
                                      </p:tavLst>
                                    </p:anim>
                                    <p:anim calcmode="lin" valueType="num">
                                      <p:cBhvr>
                                        <p:cTn id="29" dur="1000" fill="hold"/>
                                        <p:tgtEl>
                                          <p:spTgt spid="9"/>
                                        </p:tgtEl>
                                        <p:attrNameLst>
                                          <p:attrName>style.rotation</p:attrName>
                                        </p:attrNameLst>
                                      </p:cBhvr>
                                      <p:tavLst>
                                        <p:tav tm="0">
                                          <p:val>
                                            <p:fltVal val="90"/>
                                          </p:val>
                                        </p:tav>
                                        <p:tav tm="100000">
                                          <p:val>
                                            <p:fltVal val="0"/>
                                          </p:val>
                                        </p:tav>
                                      </p:tavLst>
                                    </p:anim>
                                    <p:animEffect transition="in" filter="fade">
                                      <p:cBhvr>
                                        <p:cTn id="30" dur="1000"/>
                                        <p:tgtEl>
                                          <p:spTgt spid="9"/>
                                        </p:tgtEl>
                                      </p:cBhvr>
                                    </p:animEffect>
                                  </p:childTnLst>
                                </p:cTn>
                              </p:par>
                            </p:childTnLst>
                          </p:cTn>
                        </p:par>
                        <p:par>
                          <p:cTn id="31" fill="hold">
                            <p:stCondLst>
                              <p:cond delay="4000"/>
                            </p:stCondLst>
                            <p:childTnLst>
                              <p:par>
                                <p:cTn id="32" presetID="31" presetClass="entr" presetSubtype="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1000" fill="hold"/>
                                        <p:tgtEl>
                                          <p:spTgt spid="16"/>
                                        </p:tgtEl>
                                        <p:attrNameLst>
                                          <p:attrName>ppt_w</p:attrName>
                                        </p:attrNameLst>
                                      </p:cBhvr>
                                      <p:tavLst>
                                        <p:tav tm="0">
                                          <p:val>
                                            <p:fltVal val="0"/>
                                          </p:val>
                                        </p:tav>
                                        <p:tav tm="100000">
                                          <p:val>
                                            <p:strVal val="#ppt_w"/>
                                          </p:val>
                                        </p:tav>
                                      </p:tavLst>
                                    </p:anim>
                                    <p:anim calcmode="lin" valueType="num">
                                      <p:cBhvr>
                                        <p:cTn id="35" dur="1000" fill="hold"/>
                                        <p:tgtEl>
                                          <p:spTgt spid="16"/>
                                        </p:tgtEl>
                                        <p:attrNameLst>
                                          <p:attrName>ppt_h</p:attrName>
                                        </p:attrNameLst>
                                      </p:cBhvr>
                                      <p:tavLst>
                                        <p:tav tm="0">
                                          <p:val>
                                            <p:fltVal val="0"/>
                                          </p:val>
                                        </p:tav>
                                        <p:tav tm="100000">
                                          <p:val>
                                            <p:strVal val="#ppt_h"/>
                                          </p:val>
                                        </p:tav>
                                      </p:tavLst>
                                    </p:anim>
                                    <p:anim calcmode="lin" valueType="num">
                                      <p:cBhvr>
                                        <p:cTn id="36" dur="1000" fill="hold"/>
                                        <p:tgtEl>
                                          <p:spTgt spid="16"/>
                                        </p:tgtEl>
                                        <p:attrNameLst>
                                          <p:attrName>style.rotation</p:attrName>
                                        </p:attrNameLst>
                                      </p:cBhvr>
                                      <p:tavLst>
                                        <p:tav tm="0">
                                          <p:val>
                                            <p:fltVal val="90"/>
                                          </p:val>
                                        </p:tav>
                                        <p:tav tm="100000">
                                          <p:val>
                                            <p:fltVal val="0"/>
                                          </p:val>
                                        </p:tav>
                                      </p:tavLst>
                                    </p:anim>
                                    <p:animEffect transition="in" filter="fade">
                                      <p:cBhvr>
                                        <p:cTn id="37" dur="1000"/>
                                        <p:tgtEl>
                                          <p:spTgt spid="16"/>
                                        </p:tgtEl>
                                      </p:cBhvr>
                                    </p:animEffect>
                                  </p:childTnLst>
                                </p:cTn>
                              </p:par>
                              <p:par>
                                <p:cTn id="38" presetID="42" presetClass="entr" presetSubtype="0"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nvPr>
        </p:nvGraphicFramePr>
        <p:xfrm>
          <a:off x="214009" y="1200329"/>
          <a:ext cx="8701391" cy="56576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Прямоугольник 2"/>
          <p:cNvSpPr/>
          <p:nvPr/>
        </p:nvSpPr>
        <p:spPr>
          <a:xfrm>
            <a:off x="214009" y="-389107"/>
            <a:ext cx="8701391" cy="2308324"/>
          </a:xfrm>
          <a:prstGeom prst="rect">
            <a:avLst/>
          </a:prstGeom>
        </p:spPr>
        <p:txBody>
          <a:bodyPr wrap="square">
            <a:spAutoFit/>
          </a:bodyPr>
          <a:lstStyle/>
          <a:p>
            <a:pPr algn="ctr"/>
            <a:endParaRPr lang="ru-RU" sz="3600" b="1" dirty="0" smtClean="0">
              <a:solidFill>
                <a:srgbClr val="00009E"/>
              </a:solidFill>
              <a:latin typeface="Times New Roman" panose="02020603050405020304" pitchFamily="18" charset="0"/>
              <a:ea typeface="Times New Roman" panose="02020603050405020304" pitchFamily="18" charset="0"/>
            </a:endParaRPr>
          </a:p>
          <a:p>
            <a:pPr algn="ctr"/>
            <a:r>
              <a:rPr lang="ru-RU" sz="3600" b="1" dirty="0" smtClean="0">
                <a:solidFill>
                  <a:srgbClr val="00009E"/>
                </a:solidFill>
                <a:latin typeface="Times New Roman" panose="02020603050405020304" pitchFamily="18" charset="0"/>
                <a:ea typeface="Times New Roman" panose="02020603050405020304" pitchFamily="18" charset="0"/>
              </a:rPr>
              <a:t>Правила установки </a:t>
            </a:r>
            <a:r>
              <a:rPr lang="ru-RU" sz="3600" b="1" dirty="0">
                <a:solidFill>
                  <a:srgbClr val="00009E"/>
                </a:solidFill>
                <a:latin typeface="Times New Roman" panose="02020603050405020304" pitchFamily="18" charset="0"/>
                <a:ea typeface="Times New Roman" panose="02020603050405020304" pitchFamily="18" charset="0"/>
              </a:rPr>
              <a:t>теплоотражающих экранов </a:t>
            </a:r>
            <a:endParaRPr lang="ru-RU" sz="3600" b="1" dirty="0" smtClean="0">
              <a:solidFill>
                <a:srgbClr val="00009E"/>
              </a:solidFill>
              <a:latin typeface="Times New Roman" panose="02020603050405020304" pitchFamily="18" charset="0"/>
              <a:ea typeface="Times New Roman" panose="02020603050405020304" pitchFamily="18" charset="0"/>
            </a:endParaRPr>
          </a:p>
          <a:p>
            <a:pPr algn="ctr"/>
            <a:endParaRPr lang="ru-RU" sz="3600" b="1" dirty="0">
              <a:solidFill>
                <a:srgbClr val="00009E"/>
              </a:solidFill>
            </a:endParaRPr>
          </a:p>
        </p:txBody>
      </p:sp>
    </p:spTree>
    <p:extLst>
      <p:ext uri="{BB962C8B-B14F-4D97-AF65-F5344CB8AC3E}">
        <p14:creationId xmlns:p14="http://schemas.microsoft.com/office/powerpoint/2010/main" val="2208366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6" presetClass="entr" presetSubtype="0" fill="hold" grpId="0" nodeType="afterEffect">
                                  <p:stCondLst>
                                    <p:cond delay="0"/>
                                  </p:stCondLst>
                                  <p:childTnLst>
                                    <p:set>
                                      <p:cBhvr>
                                        <p:cTn id="10" dur="1" fill="hold">
                                          <p:stCondLst>
                                            <p:cond delay="0"/>
                                          </p:stCondLst>
                                        </p:cTn>
                                        <p:tgtEl>
                                          <p:spTgt spid="2">
                                            <p:graphicEl>
                                              <a:dgm id="{946F535A-2E9E-4DA7-9E87-CECE03BB3D3F}"/>
                                            </p:graphicEl>
                                          </p:spTgt>
                                        </p:tgtEl>
                                        <p:attrNameLst>
                                          <p:attrName>style.visibility</p:attrName>
                                        </p:attrNameLst>
                                      </p:cBhvr>
                                      <p:to>
                                        <p:strVal val="visible"/>
                                      </p:to>
                                    </p:set>
                                    <p:animEffect transition="in" filter="wipe(down)">
                                      <p:cBhvr>
                                        <p:cTn id="11" dur="290">
                                          <p:stCondLst>
                                            <p:cond delay="0"/>
                                          </p:stCondLst>
                                        </p:cTn>
                                        <p:tgtEl>
                                          <p:spTgt spid="2">
                                            <p:graphicEl>
                                              <a:dgm id="{946F535A-2E9E-4DA7-9E87-CECE03BB3D3F}"/>
                                            </p:graphicEl>
                                          </p:spTgt>
                                        </p:tgtEl>
                                      </p:cBhvr>
                                    </p:animEffect>
                                    <p:anim calcmode="lin" valueType="num">
                                      <p:cBhvr>
                                        <p:cTn id="12" dur="911" tmFilter="0,0; 0.14,0.36; 0.43,0.73; 0.71,0.91; 1.0,1.0">
                                          <p:stCondLst>
                                            <p:cond delay="0"/>
                                          </p:stCondLst>
                                        </p:cTn>
                                        <p:tgtEl>
                                          <p:spTgt spid="2">
                                            <p:graphicEl>
                                              <a:dgm id="{946F535A-2E9E-4DA7-9E87-CECE03BB3D3F}"/>
                                            </p:graphicEl>
                                          </p:spTgt>
                                        </p:tgtEl>
                                        <p:attrNameLst>
                                          <p:attrName>ppt_x</p:attrName>
                                        </p:attrNameLst>
                                      </p:cBhvr>
                                      <p:tavLst>
                                        <p:tav tm="0">
                                          <p:val>
                                            <p:strVal val="#ppt_x-0.25"/>
                                          </p:val>
                                        </p:tav>
                                        <p:tav tm="100000">
                                          <p:val>
                                            <p:strVal val="#ppt_x"/>
                                          </p:val>
                                        </p:tav>
                                      </p:tavLst>
                                    </p:anim>
                                    <p:anim calcmode="lin" valueType="num">
                                      <p:cBhvr>
                                        <p:cTn id="13" dur="332" tmFilter="0.0,0.0; 0.25,0.07; 0.50,0.2; 0.75,0.467; 1.0,1.0">
                                          <p:stCondLst>
                                            <p:cond delay="0"/>
                                          </p:stCondLst>
                                        </p:cTn>
                                        <p:tgtEl>
                                          <p:spTgt spid="2">
                                            <p:graphicEl>
                                              <a:dgm id="{946F535A-2E9E-4DA7-9E87-CECE03BB3D3F}"/>
                                            </p:graphicEl>
                                          </p:spTgt>
                                        </p:tgtEl>
                                        <p:attrNameLst>
                                          <p:attrName>ppt_y</p:attrName>
                                        </p:attrNameLst>
                                      </p:cBhvr>
                                      <p:tavLst>
                                        <p:tav tm="0" fmla="#ppt_y-sin(pi*$)/3">
                                          <p:val>
                                            <p:fltVal val="0.5"/>
                                          </p:val>
                                        </p:tav>
                                        <p:tav tm="100000">
                                          <p:val>
                                            <p:fltVal val="1"/>
                                          </p:val>
                                        </p:tav>
                                      </p:tavLst>
                                    </p:anim>
                                    <p:anim calcmode="lin" valueType="num">
                                      <p:cBhvr>
                                        <p:cTn id="14" dur="332" tmFilter="0, 0; 0.125,0.2665; 0.25,0.4; 0.375,0.465; 0.5,0.5;  0.625,0.535; 0.75,0.6; 0.875,0.7335; 1,1">
                                          <p:stCondLst>
                                            <p:cond delay="332"/>
                                          </p:stCondLst>
                                        </p:cTn>
                                        <p:tgtEl>
                                          <p:spTgt spid="2">
                                            <p:graphicEl>
                                              <a:dgm id="{946F535A-2E9E-4DA7-9E87-CECE03BB3D3F}"/>
                                            </p:graphicEl>
                                          </p:spTgt>
                                        </p:tgtEl>
                                        <p:attrNameLst>
                                          <p:attrName>ppt_y</p:attrName>
                                        </p:attrNameLst>
                                      </p:cBhvr>
                                      <p:tavLst>
                                        <p:tav tm="0" fmla="#ppt_y-sin(pi*$)/9">
                                          <p:val>
                                            <p:fltVal val="0"/>
                                          </p:val>
                                        </p:tav>
                                        <p:tav tm="100000">
                                          <p:val>
                                            <p:fltVal val="1"/>
                                          </p:val>
                                        </p:tav>
                                      </p:tavLst>
                                    </p:anim>
                                    <p:anim calcmode="lin" valueType="num">
                                      <p:cBhvr>
                                        <p:cTn id="15" dur="166" tmFilter="0, 0; 0.125,0.2665; 0.25,0.4; 0.375,0.465; 0.5,0.5;  0.625,0.535; 0.75,0.6; 0.875,0.7335; 1,1">
                                          <p:stCondLst>
                                            <p:cond delay="662"/>
                                          </p:stCondLst>
                                        </p:cTn>
                                        <p:tgtEl>
                                          <p:spTgt spid="2">
                                            <p:graphicEl>
                                              <a:dgm id="{946F535A-2E9E-4DA7-9E87-CECE03BB3D3F}"/>
                                            </p:graphicEl>
                                          </p:spTgt>
                                        </p:tgtEl>
                                        <p:attrNameLst>
                                          <p:attrName>ppt_y</p:attrName>
                                        </p:attrNameLst>
                                      </p:cBhvr>
                                      <p:tavLst>
                                        <p:tav tm="0" fmla="#ppt_y-sin(pi*$)/27">
                                          <p:val>
                                            <p:fltVal val="0"/>
                                          </p:val>
                                        </p:tav>
                                        <p:tav tm="100000">
                                          <p:val>
                                            <p:fltVal val="1"/>
                                          </p:val>
                                        </p:tav>
                                      </p:tavLst>
                                    </p:anim>
                                    <p:anim calcmode="lin" valueType="num">
                                      <p:cBhvr>
                                        <p:cTn id="16" dur="82" tmFilter="0, 0; 0.125,0.2665; 0.25,0.4; 0.375,0.465; 0.5,0.5;  0.625,0.535; 0.75,0.6; 0.875,0.7335; 1,1">
                                          <p:stCondLst>
                                            <p:cond delay="828"/>
                                          </p:stCondLst>
                                        </p:cTn>
                                        <p:tgtEl>
                                          <p:spTgt spid="2">
                                            <p:graphicEl>
                                              <a:dgm id="{946F535A-2E9E-4DA7-9E87-CECE03BB3D3F}"/>
                                            </p:graphicEl>
                                          </p:spTgt>
                                        </p:tgtEl>
                                        <p:attrNameLst>
                                          <p:attrName>ppt_y</p:attrName>
                                        </p:attrNameLst>
                                      </p:cBhvr>
                                      <p:tavLst>
                                        <p:tav tm="0" fmla="#ppt_y-sin(pi*$)/81">
                                          <p:val>
                                            <p:fltVal val="0"/>
                                          </p:val>
                                        </p:tav>
                                        <p:tav tm="100000">
                                          <p:val>
                                            <p:fltVal val="1"/>
                                          </p:val>
                                        </p:tav>
                                      </p:tavLst>
                                    </p:anim>
                                    <p:animScale>
                                      <p:cBhvr>
                                        <p:cTn id="17" dur="13">
                                          <p:stCondLst>
                                            <p:cond delay="325"/>
                                          </p:stCondLst>
                                        </p:cTn>
                                        <p:tgtEl>
                                          <p:spTgt spid="2">
                                            <p:graphicEl>
                                              <a:dgm id="{946F535A-2E9E-4DA7-9E87-CECE03BB3D3F}"/>
                                            </p:graphicEl>
                                          </p:spTgt>
                                        </p:tgtEl>
                                      </p:cBhvr>
                                      <p:to x="100000" y="60000"/>
                                    </p:animScale>
                                    <p:animScale>
                                      <p:cBhvr>
                                        <p:cTn id="18" dur="83" decel="50000">
                                          <p:stCondLst>
                                            <p:cond delay="338"/>
                                          </p:stCondLst>
                                        </p:cTn>
                                        <p:tgtEl>
                                          <p:spTgt spid="2">
                                            <p:graphicEl>
                                              <a:dgm id="{946F535A-2E9E-4DA7-9E87-CECE03BB3D3F}"/>
                                            </p:graphicEl>
                                          </p:spTgt>
                                        </p:tgtEl>
                                      </p:cBhvr>
                                      <p:to x="100000" y="100000"/>
                                    </p:animScale>
                                    <p:animScale>
                                      <p:cBhvr>
                                        <p:cTn id="19" dur="13">
                                          <p:stCondLst>
                                            <p:cond delay="656"/>
                                          </p:stCondLst>
                                        </p:cTn>
                                        <p:tgtEl>
                                          <p:spTgt spid="2">
                                            <p:graphicEl>
                                              <a:dgm id="{946F535A-2E9E-4DA7-9E87-CECE03BB3D3F}"/>
                                            </p:graphicEl>
                                          </p:spTgt>
                                        </p:tgtEl>
                                      </p:cBhvr>
                                      <p:to x="100000" y="80000"/>
                                    </p:animScale>
                                    <p:animScale>
                                      <p:cBhvr>
                                        <p:cTn id="20" dur="83" decel="50000">
                                          <p:stCondLst>
                                            <p:cond delay="669"/>
                                          </p:stCondLst>
                                        </p:cTn>
                                        <p:tgtEl>
                                          <p:spTgt spid="2">
                                            <p:graphicEl>
                                              <a:dgm id="{946F535A-2E9E-4DA7-9E87-CECE03BB3D3F}"/>
                                            </p:graphicEl>
                                          </p:spTgt>
                                        </p:tgtEl>
                                      </p:cBhvr>
                                      <p:to x="100000" y="100000"/>
                                    </p:animScale>
                                    <p:animScale>
                                      <p:cBhvr>
                                        <p:cTn id="21" dur="13">
                                          <p:stCondLst>
                                            <p:cond delay="821"/>
                                          </p:stCondLst>
                                        </p:cTn>
                                        <p:tgtEl>
                                          <p:spTgt spid="2">
                                            <p:graphicEl>
                                              <a:dgm id="{946F535A-2E9E-4DA7-9E87-CECE03BB3D3F}"/>
                                            </p:graphicEl>
                                          </p:spTgt>
                                        </p:tgtEl>
                                      </p:cBhvr>
                                      <p:to x="100000" y="90000"/>
                                    </p:animScale>
                                    <p:animScale>
                                      <p:cBhvr>
                                        <p:cTn id="22" dur="83" decel="50000">
                                          <p:stCondLst>
                                            <p:cond delay="834"/>
                                          </p:stCondLst>
                                        </p:cTn>
                                        <p:tgtEl>
                                          <p:spTgt spid="2">
                                            <p:graphicEl>
                                              <a:dgm id="{946F535A-2E9E-4DA7-9E87-CECE03BB3D3F}"/>
                                            </p:graphicEl>
                                          </p:spTgt>
                                        </p:tgtEl>
                                      </p:cBhvr>
                                      <p:to x="100000" y="100000"/>
                                    </p:animScale>
                                    <p:animScale>
                                      <p:cBhvr>
                                        <p:cTn id="23" dur="13">
                                          <p:stCondLst>
                                            <p:cond delay="904"/>
                                          </p:stCondLst>
                                        </p:cTn>
                                        <p:tgtEl>
                                          <p:spTgt spid="2">
                                            <p:graphicEl>
                                              <a:dgm id="{946F535A-2E9E-4DA7-9E87-CECE03BB3D3F}"/>
                                            </p:graphicEl>
                                          </p:spTgt>
                                        </p:tgtEl>
                                      </p:cBhvr>
                                      <p:to x="100000" y="95000"/>
                                    </p:animScale>
                                    <p:animScale>
                                      <p:cBhvr>
                                        <p:cTn id="24" dur="83" decel="50000">
                                          <p:stCondLst>
                                            <p:cond delay="917"/>
                                          </p:stCondLst>
                                        </p:cTn>
                                        <p:tgtEl>
                                          <p:spTgt spid="2">
                                            <p:graphicEl>
                                              <a:dgm id="{946F535A-2E9E-4DA7-9E87-CECE03BB3D3F}"/>
                                            </p:graphicEl>
                                          </p:spTgt>
                                        </p:tgtEl>
                                      </p:cBhvr>
                                      <p:to x="100000" y="100000"/>
                                    </p:animScale>
                                  </p:childTnLst>
                                </p:cTn>
                              </p:par>
                            </p:childTnLst>
                          </p:cTn>
                        </p:par>
                        <p:par>
                          <p:cTn id="25" fill="hold">
                            <p:stCondLst>
                              <p:cond delay="1500"/>
                            </p:stCondLst>
                            <p:childTnLst>
                              <p:par>
                                <p:cTn id="26" presetID="26" presetClass="entr" presetSubtype="0" fill="hold" grpId="0" nodeType="afterEffect">
                                  <p:stCondLst>
                                    <p:cond delay="0"/>
                                  </p:stCondLst>
                                  <p:childTnLst>
                                    <p:set>
                                      <p:cBhvr>
                                        <p:cTn id="27" dur="1" fill="hold">
                                          <p:stCondLst>
                                            <p:cond delay="0"/>
                                          </p:stCondLst>
                                        </p:cTn>
                                        <p:tgtEl>
                                          <p:spTgt spid="2">
                                            <p:graphicEl>
                                              <a:dgm id="{6B0F27C6-B9DA-49CB-BF4B-7C0F18389E37}"/>
                                            </p:graphicEl>
                                          </p:spTgt>
                                        </p:tgtEl>
                                        <p:attrNameLst>
                                          <p:attrName>style.visibility</p:attrName>
                                        </p:attrNameLst>
                                      </p:cBhvr>
                                      <p:to>
                                        <p:strVal val="visible"/>
                                      </p:to>
                                    </p:set>
                                    <p:animEffect transition="in" filter="wipe(down)">
                                      <p:cBhvr>
                                        <p:cTn id="28" dur="290">
                                          <p:stCondLst>
                                            <p:cond delay="0"/>
                                          </p:stCondLst>
                                        </p:cTn>
                                        <p:tgtEl>
                                          <p:spTgt spid="2">
                                            <p:graphicEl>
                                              <a:dgm id="{6B0F27C6-B9DA-49CB-BF4B-7C0F18389E37}"/>
                                            </p:graphicEl>
                                          </p:spTgt>
                                        </p:tgtEl>
                                      </p:cBhvr>
                                    </p:animEffect>
                                    <p:anim calcmode="lin" valueType="num">
                                      <p:cBhvr>
                                        <p:cTn id="29" dur="911" tmFilter="0,0; 0.14,0.36; 0.43,0.73; 0.71,0.91; 1.0,1.0">
                                          <p:stCondLst>
                                            <p:cond delay="0"/>
                                          </p:stCondLst>
                                        </p:cTn>
                                        <p:tgtEl>
                                          <p:spTgt spid="2">
                                            <p:graphicEl>
                                              <a:dgm id="{6B0F27C6-B9DA-49CB-BF4B-7C0F18389E37}"/>
                                            </p:graphicEl>
                                          </p:spTgt>
                                        </p:tgtEl>
                                        <p:attrNameLst>
                                          <p:attrName>ppt_x</p:attrName>
                                        </p:attrNameLst>
                                      </p:cBhvr>
                                      <p:tavLst>
                                        <p:tav tm="0">
                                          <p:val>
                                            <p:strVal val="#ppt_x-0.25"/>
                                          </p:val>
                                        </p:tav>
                                        <p:tav tm="100000">
                                          <p:val>
                                            <p:strVal val="#ppt_x"/>
                                          </p:val>
                                        </p:tav>
                                      </p:tavLst>
                                    </p:anim>
                                    <p:anim calcmode="lin" valueType="num">
                                      <p:cBhvr>
                                        <p:cTn id="30" dur="332" tmFilter="0.0,0.0; 0.25,0.07; 0.50,0.2; 0.75,0.467; 1.0,1.0">
                                          <p:stCondLst>
                                            <p:cond delay="0"/>
                                          </p:stCondLst>
                                        </p:cTn>
                                        <p:tgtEl>
                                          <p:spTgt spid="2">
                                            <p:graphicEl>
                                              <a:dgm id="{6B0F27C6-B9DA-49CB-BF4B-7C0F18389E37}"/>
                                            </p:graphicEl>
                                          </p:spTgt>
                                        </p:tgtEl>
                                        <p:attrNameLst>
                                          <p:attrName>ppt_y</p:attrName>
                                        </p:attrNameLst>
                                      </p:cBhvr>
                                      <p:tavLst>
                                        <p:tav tm="0" fmla="#ppt_y-sin(pi*$)/3">
                                          <p:val>
                                            <p:fltVal val="0.5"/>
                                          </p:val>
                                        </p:tav>
                                        <p:tav tm="100000">
                                          <p:val>
                                            <p:fltVal val="1"/>
                                          </p:val>
                                        </p:tav>
                                      </p:tavLst>
                                    </p:anim>
                                    <p:anim calcmode="lin" valueType="num">
                                      <p:cBhvr>
                                        <p:cTn id="31" dur="332" tmFilter="0, 0; 0.125,0.2665; 0.25,0.4; 0.375,0.465; 0.5,0.5;  0.625,0.535; 0.75,0.6; 0.875,0.7335; 1,1">
                                          <p:stCondLst>
                                            <p:cond delay="332"/>
                                          </p:stCondLst>
                                        </p:cTn>
                                        <p:tgtEl>
                                          <p:spTgt spid="2">
                                            <p:graphicEl>
                                              <a:dgm id="{6B0F27C6-B9DA-49CB-BF4B-7C0F18389E37}"/>
                                            </p:graphicEl>
                                          </p:spTgt>
                                        </p:tgtEl>
                                        <p:attrNameLst>
                                          <p:attrName>ppt_y</p:attrName>
                                        </p:attrNameLst>
                                      </p:cBhvr>
                                      <p:tavLst>
                                        <p:tav tm="0" fmla="#ppt_y-sin(pi*$)/9">
                                          <p:val>
                                            <p:fltVal val="0"/>
                                          </p:val>
                                        </p:tav>
                                        <p:tav tm="100000">
                                          <p:val>
                                            <p:fltVal val="1"/>
                                          </p:val>
                                        </p:tav>
                                      </p:tavLst>
                                    </p:anim>
                                    <p:anim calcmode="lin" valueType="num">
                                      <p:cBhvr>
                                        <p:cTn id="32" dur="166" tmFilter="0, 0; 0.125,0.2665; 0.25,0.4; 0.375,0.465; 0.5,0.5;  0.625,0.535; 0.75,0.6; 0.875,0.7335; 1,1">
                                          <p:stCondLst>
                                            <p:cond delay="662"/>
                                          </p:stCondLst>
                                        </p:cTn>
                                        <p:tgtEl>
                                          <p:spTgt spid="2">
                                            <p:graphicEl>
                                              <a:dgm id="{6B0F27C6-B9DA-49CB-BF4B-7C0F18389E37}"/>
                                            </p:graphicEl>
                                          </p:spTgt>
                                        </p:tgtEl>
                                        <p:attrNameLst>
                                          <p:attrName>ppt_y</p:attrName>
                                        </p:attrNameLst>
                                      </p:cBhvr>
                                      <p:tavLst>
                                        <p:tav tm="0" fmla="#ppt_y-sin(pi*$)/27">
                                          <p:val>
                                            <p:fltVal val="0"/>
                                          </p:val>
                                        </p:tav>
                                        <p:tav tm="100000">
                                          <p:val>
                                            <p:fltVal val="1"/>
                                          </p:val>
                                        </p:tav>
                                      </p:tavLst>
                                    </p:anim>
                                    <p:anim calcmode="lin" valueType="num">
                                      <p:cBhvr>
                                        <p:cTn id="33" dur="82" tmFilter="0, 0; 0.125,0.2665; 0.25,0.4; 0.375,0.465; 0.5,0.5;  0.625,0.535; 0.75,0.6; 0.875,0.7335; 1,1">
                                          <p:stCondLst>
                                            <p:cond delay="828"/>
                                          </p:stCondLst>
                                        </p:cTn>
                                        <p:tgtEl>
                                          <p:spTgt spid="2">
                                            <p:graphicEl>
                                              <a:dgm id="{6B0F27C6-B9DA-49CB-BF4B-7C0F18389E37}"/>
                                            </p:graphicEl>
                                          </p:spTgt>
                                        </p:tgtEl>
                                        <p:attrNameLst>
                                          <p:attrName>ppt_y</p:attrName>
                                        </p:attrNameLst>
                                      </p:cBhvr>
                                      <p:tavLst>
                                        <p:tav tm="0" fmla="#ppt_y-sin(pi*$)/81">
                                          <p:val>
                                            <p:fltVal val="0"/>
                                          </p:val>
                                        </p:tav>
                                        <p:tav tm="100000">
                                          <p:val>
                                            <p:fltVal val="1"/>
                                          </p:val>
                                        </p:tav>
                                      </p:tavLst>
                                    </p:anim>
                                    <p:animScale>
                                      <p:cBhvr>
                                        <p:cTn id="34" dur="13">
                                          <p:stCondLst>
                                            <p:cond delay="325"/>
                                          </p:stCondLst>
                                        </p:cTn>
                                        <p:tgtEl>
                                          <p:spTgt spid="2">
                                            <p:graphicEl>
                                              <a:dgm id="{6B0F27C6-B9DA-49CB-BF4B-7C0F18389E37}"/>
                                            </p:graphicEl>
                                          </p:spTgt>
                                        </p:tgtEl>
                                      </p:cBhvr>
                                      <p:to x="100000" y="60000"/>
                                    </p:animScale>
                                    <p:animScale>
                                      <p:cBhvr>
                                        <p:cTn id="35" dur="83" decel="50000">
                                          <p:stCondLst>
                                            <p:cond delay="338"/>
                                          </p:stCondLst>
                                        </p:cTn>
                                        <p:tgtEl>
                                          <p:spTgt spid="2">
                                            <p:graphicEl>
                                              <a:dgm id="{6B0F27C6-B9DA-49CB-BF4B-7C0F18389E37}"/>
                                            </p:graphicEl>
                                          </p:spTgt>
                                        </p:tgtEl>
                                      </p:cBhvr>
                                      <p:to x="100000" y="100000"/>
                                    </p:animScale>
                                    <p:animScale>
                                      <p:cBhvr>
                                        <p:cTn id="36" dur="13">
                                          <p:stCondLst>
                                            <p:cond delay="656"/>
                                          </p:stCondLst>
                                        </p:cTn>
                                        <p:tgtEl>
                                          <p:spTgt spid="2">
                                            <p:graphicEl>
                                              <a:dgm id="{6B0F27C6-B9DA-49CB-BF4B-7C0F18389E37}"/>
                                            </p:graphicEl>
                                          </p:spTgt>
                                        </p:tgtEl>
                                      </p:cBhvr>
                                      <p:to x="100000" y="80000"/>
                                    </p:animScale>
                                    <p:animScale>
                                      <p:cBhvr>
                                        <p:cTn id="37" dur="83" decel="50000">
                                          <p:stCondLst>
                                            <p:cond delay="669"/>
                                          </p:stCondLst>
                                        </p:cTn>
                                        <p:tgtEl>
                                          <p:spTgt spid="2">
                                            <p:graphicEl>
                                              <a:dgm id="{6B0F27C6-B9DA-49CB-BF4B-7C0F18389E37}"/>
                                            </p:graphicEl>
                                          </p:spTgt>
                                        </p:tgtEl>
                                      </p:cBhvr>
                                      <p:to x="100000" y="100000"/>
                                    </p:animScale>
                                    <p:animScale>
                                      <p:cBhvr>
                                        <p:cTn id="38" dur="13">
                                          <p:stCondLst>
                                            <p:cond delay="821"/>
                                          </p:stCondLst>
                                        </p:cTn>
                                        <p:tgtEl>
                                          <p:spTgt spid="2">
                                            <p:graphicEl>
                                              <a:dgm id="{6B0F27C6-B9DA-49CB-BF4B-7C0F18389E37}"/>
                                            </p:graphicEl>
                                          </p:spTgt>
                                        </p:tgtEl>
                                      </p:cBhvr>
                                      <p:to x="100000" y="90000"/>
                                    </p:animScale>
                                    <p:animScale>
                                      <p:cBhvr>
                                        <p:cTn id="39" dur="83" decel="50000">
                                          <p:stCondLst>
                                            <p:cond delay="834"/>
                                          </p:stCondLst>
                                        </p:cTn>
                                        <p:tgtEl>
                                          <p:spTgt spid="2">
                                            <p:graphicEl>
                                              <a:dgm id="{6B0F27C6-B9DA-49CB-BF4B-7C0F18389E37}"/>
                                            </p:graphicEl>
                                          </p:spTgt>
                                        </p:tgtEl>
                                      </p:cBhvr>
                                      <p:to x="100000" y="100000"/>
                                    </p:animScale>
                                    <p:animScale>
                                      <p:cBhvr>
                                        <p:cTn id="40" dur="13">
                                          <p:stCondLst>
                                            <p:cond delay="904"/>
                                          </p:stCondLst>
                                        </p:cTn>
                                        <p:tgtEl>
                                          <p:spTgt spid="2">
                                            <p:graphicEl>
                                              <a:dgm id="{6B0F27C6-B9DA-49CB-BF4B-7C0F18389E37}"/>
                                            </p:graphicEl>
                                          </p:spTgt>
                                        </p:tgtEl>
                                      </p:cBhvr>
                                      <p:to x="100000" y="95000"/>
                                    </p:animScale>
                                    <p:animScale>
                                      <p:cBhvr>
                                        <p:cTn id="41" dur="83" decel="50000">
                                          <p:stCondLst>
                                            <p:cond delay="917"/>
                                          </p:stCondLst>
                                        </p:cTn>
                                        <p:tgtEl>
                                          <p:spTgt spid="2">
                                            <p:graphicEl>
                                              <a:dgm id="{6B0F27C6-B9DA-49CB-BF4B-7C0F18389E37}"/>
                                            </p:graphicEl>
                                          </p:spTgt>
                                        </p:tgtEl>
                                      </p:cBhvr>
                                      <p:to x="100000" y="100000"/>
                                    </p:animScale>
                                  </p:childTnLst>
                                </p:cTn>
                              </p:par>
                            </p:childTnLst>
                          </p:cTn>
                        </p:par>
                        <p:par>
                          <p:cTn id="42" fill="hold">
                            <p:stCondLst>
                              <p:cond delay="2500"/>
                            </p:stCondLst>
                            <p:childTnLst>
                              <p:par>
                                <p:cTn id="43" presetID="26" presetClass="entr" presetSubtype="0" fill="hold" grpId="0" nodeType="afterEffect">
                                  <p:stCondLst>
                                    <p:cond delay="0"/>
                                  </p:stCondLst>
                                  <p:childTnLst>
                                    <p:set>
                                      <p:cBhvr>
                                        <p:cTn id="44" dur="1" fill="hold">
                                          <p:stCondLst>
                                            <p:cond delay="0"/>
                                          </p:stCondLst>
                                        </p:cTn>
                                        <p:tgtEl>
                                          <p:spTgt spid="2">
                                            <p:graphicEl>
                                              <a:dgm id="{89734C56-FFFF-4909-ADF4-D84424D4890F}"/>
                                            </p:graphicEl>
                                          </p:spTgt>
                                        </p:tgtEl>
                                        <p:attrNameLst>
                                          <p:attrName>style.visibility</p:attrName>
                                        </p:attrNameLst>
                                      </p:cBhvr>
                                      <p:to>
                                        <p:strVal val="visible"/>
                                      </p:to>
                                    </p:set>
                                    <p:animEffect transition="in" filter="wipe(down)">
                                      <p:cBhvr>
                                        <p:cTn id="45" dur="290">
                                          <p:stCondLst>
                                            <p:cond delay="0"/>
                                          </p:stCondLst>
                                        </p:cTn>
                                        <p:tgtEl>
                                          <p:spTgt spid="2">
                                            <p:graphicEl>
                                              <a:dgm id="{89734C56-FFFF-4909-ADF4-D84424D4890F}"/>
                                            </p:graphicEl>
                                          </p:spTgt>
                                        </p:tgtEl>
                                      </p:cBhvr>
                                    </p:animEffect>
                                    <p:anim calcmode="lin" valueType="num">
                                      <p:cBhvr>
                                        <p:cTn id="46" dur="911" tmFilter="0,0; 0.14,0.36; 0.43,0.73; 0.71,0.91; 1.0,1.0">
                                          <p:stCondLst>
                                            <p:cond delay="0"/>
                                          </p:stCondLst>
                                        </p:cTn>
                                        <p:tgtEl>
                                          <p:spTgt spid="2">
                                            <p:graphicEl>
                                              <a:dgm id="{89734C56-FFFF-4909-ADF4-D84424D4890F}"/>
                                            </p:graphicEl>
                                          </p:spTgt>
                                        </p:tgtEl>
                                        <p:attrNameLst>
                                          <p:attrName>ppt_x</p:attrName>
                                        </p:attrNameLst>
                                      </p:cBhvr>
                                      <p:tavLst>
                                        <p:tav tm="0">
                                          <p:val>
                                            <p:strVal val="#ppt_x-0.25"/>
                                          </p:val>
                                        </p:tav>
                                        <p:tav tm="100000">
                                          <p:val>
                                            <p:strVal val="#ppt_x"/>
                                          </p:val>
                                        </p:tav>
                                      </p:tavLst>
                                    </p:anim>
                                    <p:anim calcmode="lin" valueType="num">
                                      <p:cBhvr>
                                        <p:cTn id="47" dur="332" tmFilter="0.0,0.0; 0.25,0.07; 0.50,0.2; 0.75,0.467; 1.0,1.0">
                                          <p:stCondLst>
                                            <p:cond delay="0"/>
                                          </p:stCondLst>
                                        </p:cTn>
                                        <p:tgtEl>
                                          <p:spTgt spid="2">
                                            <p:graphicEl>
                                              <a:dgm id="{89734C56-FFFF-4909-ADF4-D84424D4890F}"/>
                                            </p:graphicEl>
                                          </p:spTgt>
                                        </p:tgtEl>
                                        <p:attrNameLst>
                                          <p:attrName>ppt_y</p:attrName>
                                        </p:attrNameLst>
                                      </p:cBhvr>
                                      <p:tavLst>
                                        <p:tav tm="0" fmla="#ppt_y-sin(pi*$)/3">
                                          <p:val>
                                            <p:fltVal val="0.5"/>
                                          </p:val>
                                        </p:tav>
                                        <p:tav tm="100000">
                                          <p:val>
                                            <p:fltVal val="1"/>
                                          </p:val>
                                        </p:tav>
                                      </p:tavLst>
                                    </p:anim>
                                    <p:anim calcmode="lin" valueType="num">
                                      <p:cBhvr>
                                        <p:cTn id="48" dur="332" tmFilter="0, 0; 0.125,0.2665; 0.25,0.4; 0.375,0.465; 0.5,0.5;  0.625,0.535; 0.75,0.6; 0.875,0.7335; 1,1">
                                          <p:stCondLst>
                                            <p:cond delay="332"/>
                                          </p:stCondLst>
                                        </p:cTn>
                                        <p:tgtEl>
                                          <p:spTgt spid="2">
                                            <p:graphicEl>
                                              <a:dgm id="{89734C56-FFFF-4909-ADF4-D84424D4890F}"/>
                                            </p:graphicEl>
                                          </p:spTgt>
                                        </p:tgtEl>
                                        <p:attrNameLst>
                                          <p:attrName>ppt_y</p:attrName>
                                        </p:attrNameLst>
                                      </p:cBhvr>
                                      <p:tavLst>
                                        <p:tav tm="0" fmla="#ppt_y-sin(pi*$)/9">
                                          <p:val>
                                            <p:fltVal val="0"/>
                                          </p:val>
                                        </p:tav>
                                        <p:tav tm="100000">
                                          <p:val>
                                            <p:fltVal val="1"/>
                                          </p:val>
                                        </p:tav>
                                      </p:tavLst>
                                    </p:anim>
                                    <p:anim calcmode="lin" valueType="num">
                                      <p:cBhvr>
                                        <p:cTn id="49" dur="166" tmFilter="0, 0; 0.125,0.2665; 0.25,0.4; 0.375,0.465; 0.5,0.5;  0.625,0.535; 0.75,0.6; 0.875,0.7335; 1,1">
                                          <p:stCondLst>
                                            <p:cond delay="662"/>
                                          </p:stCondLst>
                                        </p:cTn>
                                        <p:tgtEl>
                                          <p:spTgt spid="2">
                                            <p:graphicEl>
                                              <a:dgm id="{89734C56-FFFF-4909-ADF4-D84424D4890F}"/>
                                            </p:graphicEl>
                                          </p:spTgt>
                                        </p:tgtEl>
                                        <p:attrNameLst>
                                          <p:attrName>ppt_y</p:attrName>
                                        </p:attrNameLst>
                                      </p:cBhvr>
                                      <p:tavLst>
                                        <p:tav tm="0" fmla="#ppt_y-sin(pi*$)/27">
                                          <p:val>
                                            <p:fltVal val="0"/>
                                          </p:val>
                                        </p:tav>
                                        <p:tav tm="100000">
                                          <p:val>
                                            <p:fltVal val="1"/>
                                          </p:val>
                                        </p:tav>
                                      </p:tavLst>
                                    </p:anim>
                                    <p:anim calcmode="lin" valueType="num">
                                      <p:cBhvr>
                                        <p:cTn id="50" dur="82" tmFilter="0, 0; 0.125,0.2665; 0.25,0.4; 0.375,0.465; 0.5,0.5;  0.625,0.535; 0.75,0.6; 0.875,0.7335; 1,1">
                                          <p:stCondLst>
                                            <p:cond delay="828"/>
                                          </p:stCondLst>
                                        </p:cTn>
                                        <p:tgtEl>
                                          <p:spTgt spid="2">
                                            <p:graphicEl>
                                              <a:dgm id="{89734C56-FFFF-4909-ADF4-D84424D4890F}"/>
                                            </p:graphicEl>
                                          </p:spTgt>
                                        </p:tgtEl>
                                        <p:attrNameLst>
                                          <p:attrName>ppt_y</p:attrName>
                                        </p:attrNameLst>
                                      </p:cBhvr>
                                      <p:tavLst>
                                        <p:tav tm="0" fmla="#ppt_y-sin(pi*$)/81">
                                          <p:val>
                                            <p:fltVal val="0"/>
                                          </p:val>
                                        </p:tav>
                                        <p:tav tm="100000">
                                          <p:val>
                                            <p:fltVal val="1"/>
                                          </p:val>
                                        </p:tav>
                                      </p:tavLst>
                                    </p:anim>
                                    <p:animScale>
                                      <p:cBhvr>
                                        <p:cTn id="51" dur="13">
                                          <p:stCondLst>
                                            <p:cond delay="325"/>
                                          </p:stCondLst>
                                        </p:cTn>
                                        <p:tgtEl>
                                          <p:spTgt spid="2">
                                            <p:graphicEl>
                                              <a:dgm id="{89734C56-FFFF-4909-ADF4-D84424D4890F}"/>
                                            </p:graphicEl>
                                          </p:spTgt>
                                        </p:tgtEl>
                                      </p:cBhvr>
                                      <p:to x="100000" y="60000"/>
                                    </p:animScale>
                                    <p:animScale>
                                      <p:cBhvr>
                                        <p:cTn id="52" dur="83" decel="50000">
                                          <p:stCondLst>
                                            <p:cond delay="338"/>
                                          </p:stCondLst>
                                        </p:cTn>
                                        <p:tgtEl>
                                          <p:spTgt spid="2">
                                            <p:graphicEl>
                                              <a:dgm id="{89734C56-FFFF-4909-ADF4-D84424D4890F}"/>
                                            </p:graphicEl>
                                          </p:spTgt>
                                        </p:tgtEl>
                                      </p:cBhvr>
                                      <p:to x="100000" y="100000"/>
                                    </p:animScale>
                                    <p:animScale>
                                      <p:cBhvr>
                                        <p:cTn id="53" dur="13">
                                          <p:stCondLst>
                                            <p:cond delay="656"/>
                                          </p:stCondLst>
                                        </p:cTn>
                                        <p:tgtEl>
                                          <p:spTgt spid="2">
                                            <p:graphicEl>
                                              <a:dgm id="{89734C56-FFFF-4909-ADF4-D84424D4890F}"/>
                                            </p:graphicEl>
                                          </p:spTgt>
                                        </p:tgtEl>
                                      </p:cBhvr>
                                      <p:to x="100000" y="80000"/>
                                    </p:animScale>
                                    <p:animScale>
                                      <p:cBhvr>
                                        <p:cTn id="54" dur="83" decel="50000">
                                          <p:stCondLst>
                                            <p:cond delay="669"/>
                                          </p:stCondLst>
                                        </p:cTn>
                                        <p:tgtEl>
                                          <p:spTgt spid="2">
                                            <p:graphicEl>
                                              <a:dgm id="{89734C56-FFFF-4909-ADF4-D84424D4890F}"/>
                                            </p:graphicEl>
                                          </p:spTgt>
                                        </p:tgtEl>
                                      </p:cBhvr>
                                      <p:to x="100000" y="100000"/>
                                    </p:animScale>
                                    <p:animScale>
                                      <p:cBhvr>
                                        <p:cTn id="55" dur="13">
                                          <p:stCondLst>
                                            <p:cond delay="821"/>
                                          </p:stCondLst>
                                        </p:cTn>
                                        <p:tgtEl>
                                          <p:spTgt spid="2">
                                            <p:graphicEl>
                                              <a:dgm id="{89734C56-FFFF-4909-ADF4-D84424D4890F}"/>
                                            </p:graphicEl>
                                          </p:spTgt>
                                        </p:tgtEl>
                                      </p:cBhvr>
                                      <p:to x="100000" y="90000"/>
                                    </p:animScale>
                                    <p:animScale>
                                      <p:cBhvr>
                                        <p:cTn id="56" dur="83" decel="50000">
                                          <p:stCondLst>
                                            <p:cond delay="834"/>
                                          </p:stCondLst>
                                        </p:cTn>
                                        <p:tgtEl>
                                          <p:spTgt spid="2">
                                            <p:graphicEl>
                                              <a:dgm id="{89734C56-FFFF-4909-ADF4-D84424D4890F}"/>
                                            </p:graphicEl>
                                          </p:spTgt>
                                        </p:tgtEl>
                                      </p:cBhvr>
                                      <p:to x="100000" y="100000"/>
                                    </p:animScale>
                                    <p:animScale>
                                      <p:cBhvr>
                                        <p:cTn id="57" dur="13">
                                          <p:stCondLst>
                                            <p:cond delay="904"/>
                                          </p:stCondLst>
                                        </p:cTn>
                                        <p:tgtEl>
                                          <p:spTgt spid="2">
                                            <p:graphicEl>
                                              <a:dgm id="{89734C56-FFFF-4909-ADF4-D84424D4890F}"/>
                                            </p:graphicEl>
                                          </p:spTgt>
                                        </p:tgtEl>
                                      </p:cBhvr>
                                      <p:to x="100000" y="95000"/>
                                    </p:animScale>
                                    <p:animScale>
                                      <p:cBhvr>
                                        <p:cTn id="58" dur="83" decel="50000">
                                          <p:stCondLst>
                                            <p:cond delay="917"/>
                                          </p:stCondLst>
                                        </p:cTn>
                                        <p:tgtEl>
                                          <p:spTgt spid="2">
                                            <p:graphicEl>
                                              <a:dgm id="{89734C56-FFFF-4909-ADF4-D84424D4890F}"/>
                                            </p:graphicEl>
                                          </p:spTgt>
                                        </p:tgtEl>
                                      </p:cBhvr>
                                      <p:to x="100000" y="100000"/>
                                    </p:animScale>
                                  </p:childTnLst>
                                </p:cTn>
                              </p:par>
                            </p:childTnLst>
                          </p:cTn>
                        </p:par>
                        <p:par>
                          <p:cTn id="59" fill="hold">
                            <p:stCondLst>
                              <p:cond delay="3500"/>
                            </p:stCondLst>
                            <p:childTnLst>
                              <p:par>
                                <p:cTn id="60" presetID="26" presetClass="entr" presetSubtype="0" fill="hold" grpId="0" nodeType="afterEffect">
                                  <p:stCondLst>
                                    <p:cond delay="0"/>
                                  </p:stCondLst>
                                  <p:childTnLst>
                                    <p:set>
                                      <p:cBhvr>
                                        <p:cTn id="61" dur="1" fill="hold">
                                          <p:stCondLst>
                                            <p:cond delay="0"/>
                                          </p:stCondLst>
                                        </p:cTn>
                                        <p:tgtEl>
                                          <p:spTgt spid="2">
                                            <p:graphicEl>
                                              <a:dgm id="{B2B4E4AE-1BCD-4255-AF0D-0A9976E13FDB}"/>
                                            </p:graphicEl>
                                          </p:spTgt>
                                        </p:tgtEl>
                                        <p:attrNameLst>
                                          <p:attrName>style.visibility</p:attrName>
                                        </p:attrNameLst>
                                      </p:cBhvr>
                                      <p:to>
                                        <p:strVal val="visible"/>
                                      </p:to>
                                    </p:set>
                                    <p:animEffect transition="in" filter="wipe(down)">
                                      <p:cBhvr>
                                        <p:cTn id="62" dur="290">
                                          <p:stCondLst>
                                            <p:cond delay="0"/>
                                          </p:stCondLst>
                                        </p:cTn>
                                        <p:tgtEl>
                                          <p:spTgt spid="2">
                                            <p:graphicEl>
                                              <a:dgm id="{B2B4E4AE-1BCD-4255-AF0D-0A9976E13FDB}"/>
                                            </p:graphicEl>
                                          </p:spTgt>
                                        </p:tgtEl>
                                      </p:cBhvr>
                                    </p:animEffect>
                                    <p:anim calcmode="lin" valueType="num">
                                      <p:cBhvr>
                                        <p:cTn id="63" dur="911" tmFilter="0,0; 0.14,0.36; 0.43,0.73; 0.71,0.91; 1.0,1.0">
                                          <p:stCondLst>
                                            <p:cond delay="0"/>
                                          </p:stCondLst>
                                        </p:cTn>
                                        <p:tgtEl>
                                          <p:spTgt spid="2">
                                            <p:graphicEl>
                                              <a:dgm id="{B2B4E4AE-1BCD-4255-AF0D-0A9976E13FDB}"/>
                                            </p:graphicEl>
                                          </p:spTgt>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2">
                                            <p:graphicEl>
                                              <a:dgm id="{B2B4E4AE-1BCD-4255-AF0D-0A9976E13FDB}"/>
                                            </p:graphicEl>
                                          </p:spTgt>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2">
                                            <p:graphicEl>
                                              <a:dgm id="{B2B4E4AE-1BCD-4255-AF0D-0A9976E13FDB}"/>
                                            </p:graphicEl>
                                          </p:spTgt>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2">
                                            <p:graphicEl>
                                              <a:dgm id="{B2B4E4AE-1BCD-4255-AF0D-0A9976E13FDB}"/>
                                            </p:graphicEl>
                                          </p:spTgt>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2">
                                            <p:graphicEl>
                                              <a:dgm id="{B2B4E4AE-1BCD-4255-AF0D-0A9976E13FDB}"/>
                                            </p:graphicEl>
                                          </p:spTgt>
                                        </p:tgtEl>
                                        <p:attrNameLst>
                                          <p:attrName>ppt_y</p:attrName>
                                        </p:attrNameLst>
                                      </p:cBhvr>
                                      <p:tavLst>
                                        <p:tav tm="0" fmla="#ppt_y-sin(pi*$)/81">
                                          <p:val>
                                            <p:fltVal val="0"/>
                                          </p:val>
                                        </p:tav>
                                        <p:tav tm="100000">
                                          <p:val>
                                            <p:fltVal val="1"/>
                                          </p:val>
                                        </p:tav>
                                      </p:tavLst>
                                    </p:anim>
                                    <p:animScale>
                                      <p:cBhvr>
                                        <p:cTn id="68" dur="13">
                                          <p:stCondLst>
                                            <p:cond delay="325"/>
                                          </p:stCondLst>
                                        </p:cTn>
                                        <p:tgtEl>
                                          <p:spTgt spid="2">
                                            <p:graphicEl>
                                              <a:dgm id="{B2B4E4AE-1BCD-4255-AF0D-0A9976E13FDB}"/>
                                            </p:graphicEl>
                                          </p:spTgt>
                                        </p:tgtEl>
                                      </p:cBhvr>
                                      <p:to x="100000" y="60000"/>
                                    </p:animScale>
                                    <p:animScale>
                                      <p:cBhvr>
                                        <p:cTn id="69" dur="83" decel="50000">
                                          <p:stCondLst>
                                            <p:cond delay="338"/>
                                          </p:stCondLst>
                                        </p:cTn>
                                        <p:tgtEl>
                                          <p:spTgt spid="2">
                                            <p:graphicEl>
                                              <a:dgm id="{B2B4E4AE-1BCD-4255-AF0D-0A9976E13FDB}"/>
                                            </p:graphicEl>
                                          </p:spTgt>
                                        </p:tgtEl>
                                      </p:cBhvr>
                                      <p:to x="100000" y="100000"/>
                                    </p:animScale>
                                    <p:animScale>
                                      <p:cBhvr>
                                        <p:cTn id="70" dur="13">
                                          <p:stCondLst>
                                            <p:cond delay="656"/>
                                          </p:stCondLst>
                                        </p:cTn>
                                        <p:tgtEl>
                                          <p:spTgt spid="2">
                                            <p:graphicEl>
                                              <a:dgm id="{B2B4E4AE-1BCD-4255-AF0D-0A9976E13FDB}"/>
                                            </p:graphicEl>
                                          </p:spTgt>
                                        </p:tgtEl>
                                      </p:cBhvr>
                                      <p:to x="100000" y="80000"/>
                                    </p:animScale>
                                    <p:animScale>
                                      <p:cBhvr>
                                        <p:cTn id="71" dur="83" decel="50000">
                                          <p:stCondLst>
                                            <p:cond delay="669"/>
                                          </p:stCondLst>
                                        </p:cTn>
                                        <p:tgtEl>
                                          <p:spTgt spid="2">
                                            <p:graphicEl>
                                              <a:dgm id="{B2B4E4AE-1BCD-4255-AF0D-0A9976E13FDB}"/>
                                            </p:graphicEl>
                                          </p:spTgt>
                                        </p:tgtEl>
                                      </p:cBhvr>
                                      <p:to x="100000" y="100000"/>
                                    </p:animScale>
                                    <p:animScale>
                                      <p:cBhvr>
                                        <p:cTn id="72" dur="13">
                                          <p:stCondLst>
                                            <p:cond delay="821"/>
                                          </p:stCondLst>
                                        </p:cTn>
                                        <p:tgtEl>
                                          <p:spTgt spid="2">
                                            <p:graphicEl>
                                              <a:dgm id="{B2B4E4AE-1BCD-4255-AF0D-0A9976E13FDB}"/>
                                            </p:graphicEl>
                                          </p:spTgt>
                                        </p:tgtEl>
                                      </p:cBhvr>
                                      <p:to x="100000" y="90000"/>
                                    </p:animScale>
                                    <p:animScale>
                                      <p:cBhvr>
                                        <p:cTn id="73" dur="83" decel="50000">
                                          <p:stCondLst>
                                            <p:cond delay="834"/>
                                          </p:stCondLst>
                                        </p:cTn>
                                        <p:tgtEl>
                                          <p:spTgt spid="2">
                                            <p:graphicEl>
                                              <a:dgm id="{B2B4E4AE-1BCD-4255-AF0D-0A9976E13FDB}"/>
                                            </p:graphicEl>
                                          </p:spTgt>
                                        </p:tgtEl>
                                      </p:cBhvr>
                                      <p:to x="100000" y="100000"/>
                                    </p:animScale>
                                    <p:animScale>
                                      <p:cBhvr>
                                        <p:cTn id="74" dur="13">
                                          <p:stCondLst>
                                            <p:cond delay="904"/>
                                          </p:stCondLst>
                                        </p:cTn>
                                        <p:tgtEl>
                                          <p:spTgt spid="2">
                                            <p:graphicEl>
                                              <a:dgm id="{B2B4E4AE-1BCD-4255-AF0D-0A9976E13FDB}"/>
                                            </p:graphicEl>
                                          </p:spTgt>
                                        </p:tgtEl>
                                      </p:cBhvr>
                                      <p:to x="100000" y="95000"/>
                                    </p:animScale>
                                    <p:animScale>
                                      <p:cBhvr>
                                        <p:cTn id="75" dur="83" decel="50000">
                                          <p:stCondLst>
                                            <p:cond delay="917"/>
                                          </p:stCondLst>
                                        </p:cTn>
                                        <p:tgtEl>
                                          <p:spTgt spid="2">
                                            <p:graphicEl>
                                              <a:dgm id="{B2B4E4AE-1BCD-4255-AF0D-0A9976E13FDB}"/>
                                            </p:graphicEl>
                                          </p:spTgt>
                                        </p:tgtEl>
                                      </p:cBhvr>
                                      <p:to x="100000" y="100000"/>
                                    </p:animScale>
                                  </p:childTnLst>
                                </p:cTn>
                              </p:par>
                            </p:childTnLst>
                          </p:cTn>
                        </p:par>
                        <p:par>
                          <p:cTn id="76" fill="hold">
                            <p:stCondLst>
                              <p:cond delay="4500"/>
                            </p:stCondLst>
                            <p:childTnLst>
                              <p:par>
                                <p:cTn id="77" presetID="26" presetClass="entr" presetSubtype="0" fill="hold" grpId="0" nodeType="afterEffect">
                                  <p:stCondLst>
                                    <p:cond delay="0"/>
                                  </p:stCondLst>
                                  <p:childTnLst>
                                    <p:set>
                                      <p:cBhvr>
                                        <p:cTn id="78" dur="1" fill="hold">
                                          <p:stCondLst>
                                            <p:cond delay="0"/>
                                          </p:stCondLst>
                                        </p:cTn>
                                        <p:tgtEl>
                                          <p:spTgt spid="2">
                                            <p:graphicEl>
                                              <a:dgm id="{BE029524-E902-4027-9ED3-0BA3F7E46DC3}"/>
                                            </p:graphicEl>
                                          </p:spTgt>
                                        </p:tgtEl>
                                        <p:attrNameLst>
                                          <p:attrName>style.visibility</p:attrName>
                                        </p:attrNameLst>
                                      </p:cBhvr>
                                      <p:to>
                                        <p:strVal val="visible"/>
                                      </p:to>
                                    </p:set>
                                    <p:animEffect transition="in" filter="wipe(down)">
                                      <p:cBhvr>
                                        <p:cTn id="79" dur="290">
                                          <p:stCondLst>
                                            <p:cond delay="0"/>
                                          </p:stCondLst>
                                        </p:cTn>
                                        <p:tgtEl>
                                          <p:spTgt spid="2">
                                            <p:graphicEl>
                                              <a:dgm id="{BE029524-E902-4027-9ED3-0BA3F7E46DC3}"/>
                                            </p:graphicEl>
                                          </p:spTgt>
                                        </p:tgtEl>
                                      </p:cBhvr>
                                    </p:animEffect>
                                    <p:anim calcmode="lin" valueType="num">
                                      <p:cBhvr>
                                        <p:cTn id="80" dur="911" tmFilter="0,0; 0.14,0.36; 0.43,0.73; 0.71,0.91; 1.0,1.0">
                                          <p:stCondLst>
                                            <p:cond delay="0"/>
                                          </p:stCondLst>
                                        </p:cTn>
                                        <p:tgtEl>
                                          <p:spTgt spid="2">
                                            <p:graphicEl>
                                              <a:dgm id="{BE029524-E902-4027-9ED3-0BA3F7E46DC3}"/>
                                            </p:graphicEl>
                                          </p:spTgt>
                                        </p:tgtEl>
                                        <p:attrNameLst>
                                          <p:attrName>ppt_x</p:attrName>
                                        </p:attrNameLst>
                                      </p:cBhvr>
                                      <p:tavLst>
                                        <p:tav tm="0">
                                          <p:val>
                                            <p:strVal val="#ppt_x-0.25"/>
                                          </p:val>
                                        </p:tav>
                                        <p:tav tm="100000">
                                          <p:val>
                                            <p:strVal val="#ppt_x"/>
                                          </p:val>
                                        </p:tav>
                                      </p:tavLst>
                                    </p:anim>
                                    <p:anim calcmode="lin" valueType="num">
                                      <p:cBhvr>
                                        <p:cTn id="81" dur="332" tmFilter="0.0,0.0; 0.25,0.07; 0.50,0.2; 0.75,0.467; 1.0,1.0">
                                          <p:stCondLst>
                                            <p:cond delay="0"/>
                                          </p:stCondLst>
                                        </p:cTn>
                                        <p:tgtEl>
                                          <p:spTgt spid="2">
                                            <p:graphicEl>
                                              <a:dgm id="{BE029524-E902-4027-9ED3-0BA3F7E46DC3}"/>
                                            </p:graphicEl>
                                          </p:spTgt>
                                        </p:tgtEl>
                                        <p:attrNameLst>
                                          <p:attrName>ppt_y</p:attrName>
                                        </p:attrNameLst>
                                      </p:cBhvr>
                                      <p:tavLst>
                                        <p:tav tm="0" fmla="#ppt_y-sin(pi*$)/3">
                                          <p:val>
                                            <p:fltVal val="0.5"/>
                                          </p:val>
                                        </p:tav>
                                        <p:tav tm="100000">
                                          <p:val>
                                            <p:fltVal val="1"/>
                                          </p:val>
                                        </p:tav>
                                      </p:tavLst>
                                    </p:anim>
                                    <p:anim calcmode="lin" valueType="num">
                                      <p:cBhvr>
                                        <p:cTn id="82" dur="332" tmFilter="0, 0; 0.125,0.2665; 0.25,0.4; 0.375,0.465; 0.5,0.5;  0.625,0.535; 0.75,0.6; 0.875,0.7335; 1,1">
                                          <p:stCondLst>
                                            <p:cond delay="332"/>
                                          </p:stCondLst>
                                        </p:cTn>
                                        <p:tgtEl>
                                          <p:spTgt spid="2">
                                            <p:graphicEl>
                                              <a:dgm id="{BE029524-E902-4027-9ED3-0BA3F7E46DC3}"/>
                                            </p:graphicEl>
                                          </p:spTgt>
                                        </p:tgtEl>
                                        <p:attrNameLst>
                                          <p:attrName>ppt_y</p:attrName>
                                        </p:attrNameLst>
                                      </p:cBhvr>
                                      <p:tavLst>
                                        <p:tav tm="0" fmla="#ppt_y-sin(pi*$)/9">
                                          <p:val>
                                            <p:fltVal val="0"/>
                                          </p:val>
                                        </p:tav>
                                        <p:tav tm="100000">
                                          <p:val>
                                            <p:fltVal val="1"/>
                                          </p:val>
                                        </p:tav>
                                      </p:tavLst>
                                    </p:anim>
                                    <p:anim calcmode="lin" valueType="num">
                                      <p:cBhvr>
                                        <p:cTn id="83" dur="166" tmFilter="0, 0; 0.125,0.2665; 0.25,0.4; 0.375,0.465; 0.5,0.5;  0.625,0.535; 0.75,0.6; 0.875,0.7335; 1,1">
                                          <p:stCondLst>
                                            <p:cond delay="662"/>
                                          </p:stCondLst>
                                        </p:cTn>
                                        <p:tgtEl>
                                          <p:spTgt spid="2">
                                            <p:graphicEl>
                                              <a:dgm id="{BE029524-E902-4027-9ED3-0BA3F7E46DC3}"/>
                                            </p:graphicEl>
                                          </p:spTgt>
                                        </p:tgtEl>
                                        <p:attrNameLst>
                                          <p:attrName>ppt_y</p:attrName>
                                        </p:attrNameLst>
                                      </p:cBhvr>
                                      <p:tavLst>
                                        <p:tav tm="0" fmla="#ppt_y-sin(pi*$)/27">
                                          <p:val>
                                            <p:fltVal val="0"/>
                                          </p:val>
                                        </p:tav>
                                        <p:tav tm="100000">
                                          <p:val>
                                            <p:fltVal val="1"/>
                                          </p:val>
                                        </p:tav>
                                      </p:tavLst>
                                    </p:anim>
                                    <p:anim calcmode="lin" valueType="num">
                                      <p:cBhvr>
                                        <p:cTn id="84" dur="82" tmFilter="0, 0; 0.125,0.2665; 0.25,0.4; 0.375,0.465; 0.5,0.5;  0.625,0.535; 0.75,0.6; 0.875,0.7335; 1,1">
                                          <p:stCondLst>
                                            <p:cond delay="828"/>
                                          </p:stCondLst>
                                        </p:cTn>
                                        <p:tgtEl>
                                          <p:spTgt spid="2">
                                            <p:graphicEl>
                                              <a:dgm id="{BE029524-E902-4027-9ED3-0BA3F7E46DC3}"/>
                                            </p:graphicEl>
                                          </p:spTgt>
                                        </p:tgtEl>
                                        <p:attrNameLst>
                                          <p:attrName>ppt_y</p:attrName>
                                        </p:attrNameLst>
                                      </p:cBhvr>
                                      <p:tavLst>
                                        <p:tav tm="0" fmla="#ppt_y-sin(pi*$)/81">
                                          <p:val>
                                            <p:fltVal val="0"/>
                                          </p:val>
                                        </p:tav>
                                        <p:tav tm="100000">
                                          <p:val>
                                            <p:fltVal val="1"/>
                                          </p:val>
                                        </p:tav>
                                      </p:tavLst>
                                    </p:anim>
                                    <p:animScale>
                                      <p:cBhvr>
                                        <p:cTn id="85" dur="13">
                                          <p:stCondLst>
                                            <p:cond delay="325"/>
                                          </p:stCondLst>
                                        </p:cTn>
                                        <p:tgtEl>
                                          <p:spTgt spid="2">
                                            <p:graphicEl>
                                              <a:dgm id="{BE029524-E902-4027-9ED3-0BA3F7E46DC3}"/>
                                            </p:graphicEl>
                                          </p:spTgt>
                                        </p:tgtEl>
                                      </p:cBhvr>
                                      <p:to x="100000" y="60000"/>
                                    </p:animScale>
                                    <p:animScale>
                                      <p:cBhvr>
                                        <p:cTn id="86" dur="83" decel="50000">
                                          <p:stCondLst>
                                            <p:cond delay="338"/>
                                          </p:stCondLst>
                                        </p:cTn>
                                        <p:tgtEl>
                                          <p:spTgt spid="2">
                                            <p:graphicEl>
                                              <a:dgm id="{BE029524-E902-4027-9ED3-0BA3F7E46DC3}"/>
                                            </p:graphicEl>
                                          </p:spTgt>
                                        </p:tgtEl>
                                      </p:cBhvr>
                                      <p:to x="100000" y="100000"/>
                                    </p:animScale>
                                    <p:animScale>
                                      <p:cBhvr>
                                        <p:cTn id="87" dur="13">
                                          <p:stCondLst>
                                            <p:cond delay="656"/>
                                          </p:stCondLst>
                                        </p:cTn>
                                        <p:tgtEl>
                                          <p:spTgt spid="2">
                                            <p:graphicEl>
                                              <a:dgm id="{BE029524-E902-4027-9ED3-0BA3F7E46DC3}"/>
                                            </p:graphicEl>
                                          </p:spTgt>
                                        </p:tgtEl>
                                      </p:cBhvr>
                                      <p:to x="100000" y="80000"/>
                                    </p:animScale>
                                    <p:animScale>
                                      <p:cBhvr>
                                        <p:cTn id="88" dur="83" decel="50000">
                                          <p:stCondLst>
                                            <p:cond delay="669"/>
                                          </p:stCondLst>
                                        </p:cTn>
                                        <p:tgtEl>
                                          <p:spTgt spid="2">
                                            <p:graphicEl>
                                              <a:dgm id="{BE029524-E902-4027-9ED3-0BA3F7E46DC3}"/>
                                            </p:graphicEl>
                                          </p:spTgt>
                                        </p:tgtEl>
                                      </p:cBhvr>
                                      <p:to x="100000" y="100000"/>
                                    </p:animScale>
                                    <p:animScale>
                                      <p:cBhvr>
                                        <p:cTn id="89" dur="13">
                                          <p:stCondLst>
                                            <p:cond delay="821"/>
                                          </p:stCondLst>
                                        </p:cTn>
                                        <p:tgtEl>
                                          <p:spTgt spid="2">
                                            <p:graphicEl>
                                              <a:dgm id="{BE029524-E902-4027-9ED3-0BA3F7E46DC3}"/>
                                            </p:graphicEl>
                                          </p:spTgt>
                                        </p:tgtEl>
                                      </p:cBhvr>
                                      <p:to x="100000" y="90000"/>
                                    </p:animScale>
                                    <p:animScale>
                                      <p:cBhvr>
                                        <p:cTn id="90" dur="83" decel="50000">
                                          <p:stCondLst>
                                            <p:cond delay="834"/>
                                          </p:stCondLst>
                                        </p:cTn>
                                        <p:tgtEl>
                                          <p:spTgt spid="2">
                                            <p:graphicEl>
                                              <a:dgm id="{BE029524-E902-4027-9ED3-0BA3F7E46DC3}"/>
                                            </p:graphicEl>
                                          </p:spTgt>
                                        </p:tgtEl>
                                      </p:cBhvr>
                                      <p:to x="100000" y="100000"/>
                                    </p:animScale>
                                    <p:animScale>
                                      <p:cBhvr>
                                        <p:cTn id="91" dur="13">
                                          <p:stCondLst>
                                            <p:cond delay="904"/>
                                          </p:stCondLst>
                                        </p:cTn>
                                        <p:tgtEl>
                                          <p:spTgt spid="2">
                                            <p:graphicEl>
                                              <a:dgm id="{BE029524-E902-4027-9ED3-0BA3F7E46DC3}"/>
                                            </p:graphicEl>
                                          </p:spTgt>
                                        </p:tgtEl>
                                      </p:cBhvr>
                                      <p:to x="100000" y="95000"/>
                                    </p:animScale>
                                    <p:animScale>
                                      <p:cBhvr>
                                        <p:cTn id="92" dur="83" decel="50000">
                                          <p:stCondLst>
                                            <p:cond delay="917"/>
                                          </p:stCondLst>
                                        </p:cTn>
                                        <p:tgtEl>
                                          <p:spTgt spid="2">
                                            <p:graphicEl>
                                              <a:dgm id="{BE029524-E902-4027-9ED3-0BA3F7E46DC3}"/>
                                            </p:graphicEl>
                                          </p:spTgt>
                                        </p:tgtEl>
                                      </p:cBhvr>
                                      <p:to x="100000" y="100000"/>
                                    </p:animScale>
                                  </p:childTnLst>
                                </p:cTn>
                              </p:par>
                            </p:childTnLst>
                          </p:cTn>
                        </p:par>
                        <p:par>
                          <p:cTn id="93" fill="hold">
                            <p:stCondLst>
                              <p:cond delay="5500"/>
                            </p:stCondLst>
                            <p:childTnLst>
                              <p:par>
                                <p:cTn id="94" presetID="26" presetClass="entr" presetSubtype="0" fill="hold" grpId="0" nodeType="afterEffect">
                                  <p:stCondLst>
                                    <p:cond delay="0"/>
                                  </p:stCondLst>
                                  <p:childTnLst>
                                    <p:set>
                                      <p:cBhvr>
                                        <p:cTn id="95" dur="1" fill="hold">
                                          <p:stCondLst>
                                            <p:cond delay="0"/>
                                          </p:stCondLst>
                                        </p:cTn>
                                        <p:tgtEl>
                                          <p:spTgt spid="2">
                                            <p:graphicEl>
                                              <a:dgm id="{26855859-A5D0-42F1-9E8A-E46E096BE04F}"/>
                                            </p:graphicEl>
                                          </p:spTgt>
                                        </p:tgtEl>
                                        <p:attrNameLst>
                                          <p:attrName>style.visibility</p:attrName>
                                        </p:attrNameLst>
                                      </p:cBhvr>
                                      <p:to>
                                        <p:strVal val="visible"/>
                                      </p:to>
                                    </p:set>
                                    <p:animEffect transition="in" filter="wipe(down)">
                                      <p:cBhvr>
                                        <p:cTn id="96" dur="290">
                                          <p:stCondLst>
                                            <p:cond delay="0"/>
                                          </p:stCondLst>
                                        </p:cTn>
                                        <p:tgtEl>
                                          <p:spTgt spid="2">
                                            <p:graphicEl>
                                              <a:dgm id="{26855859-A5D0-42F1-9E8A-E46E096BE04F}"/>
                                            </p:graphicEl>
                                          </p:spTgt>
                                        </p:tgtEl>
                                      </p:cBhvr>
                                    </p:animEffect>
                                    <p:anim calcmode="lin" valueType="num">
                                      <p:cBhvr>
                                        <p:cTn id="97" dur="911" tmFilter="0,0; 0.14,0.36; 0.43,0.73; 0.71,0.91; 1.0,1.0">
                                          <p:stCondLst>
                                            <p:cond delay="0"/>
                                          </p:stCondLst>
                                        </p:cTn>
                                        <p:tgtEl>
                                          <p:spTgt spid="2">
                                            <p:graphicEl>
                                              <a:dgm id="{26855859-A5D0-42F1-9E8A-E46E096BE04F}"/>
                                            </p:graphicEl>
                                          </p:spTgt>
                                        </p:tgtEl>
                                        <p:attrNameLst>
                                          <p:attrName>ppt_x</p:attrName>
                                        </p:attrNameLst>
                                      </p:cBhvr>
                                      <p:tavLst>
                                        <p:tav tm="0">
                                          <p:val>
                                            <p:strVal val="#ppt_x-0.25"/>
                                          </p:val>
                                        </p:tav>
                                        <p:tav tm="100000">
                                          <p:val>
                                            <p:strVal val="#ppt_x"/>
                                          </p:val>
                                        </p:tav>
                                      </p:tavLst>
                                    </p:anim>
                                    <p:anim calcmode="lin" valueType="num">
                                      <p:cBhvr>
                                        <p:cTn id="98" dur="332" tmFilter="0.0,0.0; 0.25,0.07; 0.50,0.2; 0.75,0.467; 1.0,1.0">
                                          <p:stCondLst>
                                            <p:cond delay="0"/>
                                          </p:stCondLst>
                                        </p:cTn>
                                        <p:tgtEl>
                                          <p:spTgt spid="2">
                                            <p:graphicEl>
                                              <a:dgm id="{26855859-A5D0-42F1-9E8A-E46E096BE04F}"/>
                                            </p:graphicEl>
                                          </p:spTgt>
                                        </p:tgtEl>
                                        <p:attrNameLst>
                                          <p:attrName>ppt_y</p:attrName>
                                        </p:attrNameLst>
                                      </p:cBhvr>
                                      <p:tavLst>
                                        <p:tav tm="0" fmla="#ppt_y-sin(pi*$)/3">
                                          <p:val>
                                            <p:fltVal val="0.5"/>
                                          </p:val>
                                        </p:tav>
                                        <p:tav tm="100000">
                                          <p:val>
                                            <p:fltVal val="1"/>
                                          </p:val>
                                        </p:tav>
                                      </p:tavLst>
                                    </p:anim>
                                    <p:anim calcmode="lin" valueType="num">
                                      <p:cBhvr>
                                        <p:cTn id="99" dur="332" tmFilter="0, 0; 0.125,0.2665; 0.25,0.4; 0.375,0.465; 0.5,0.5;  0.625,0.535; 0.75,0.6; 0.875,0.7335; 1,1">
                                          <p:stCondLst>
                                            <p:cond delay="332"/>
                                          </p:stCondLst>
                                        </p:cTn>
                                        <p:tgtEl>
                                          <p:spTgt spid="2">
                                            <p:graphicEl>
                                              <a:dgm id="{26855859-A5D0-42F1-9E8A-E46E096BE04F}"/>
                                            </p:graphicEl>
                                          </p:spTgt>
                                        </p:tgtEl>
                                        <p:attrNameLst>
                                          <p:attrName>ppt_y</p:attrName>
                                        </p:attrNameLst>
                                      </p:cBhvr>
                                      <p:tavLst>
                                        <p:tav tm="0" fmla="#ppt_y-sin(pi*$)/9">
                                          <p:val>
                                            <p:fltVal val="0"/>
                                          </p:val>
                                        </p:tav>
                                        <p:tav tm="100000">
                                          <p:val>
                                            <p:fltVal val="1"/>
                                          </p:val>
                                        </p:tav>
                                      </p:tavLst>
                                    </p:anim>
                                    <p:anim calcmode="lin" valueType="num">
                                      <p:cBhvr>
                                        <p:cTn id="100" dur="166" tmFilter="0, 0; 0.125,0.2665; 0.25,0.4; 0.375,0.465; 0.5,0.5;  0.625,0.535; 0.75,0.6; 0.875,0.7335; 1,1">
                                          <p:stCondLst>
                                            <p:cond delay="662"/>
                                          </p:stCondLst>
                                        </p:cTn>
                                        <p:tgtEl>
                                          <p:spTgt spid="2">
                                            <p:graphicEl>
                                              <a:dgm id="{26855859-A5D0-42F1-9E8A-E46E096BE04F}"/>
                                            </p:graphicEl>
                                          </p:spTgt>
                                        </p:tgtEl>
                                        <p:attrNameLst>
                                          <p:attrName>ppt_y</p:attrName>
                                        </p:attrNameLst>
                                      </p:cBhvr>
                                      <p:tavLst>
                                        <p:tav tm="0" fmla="#ppt_y-sin(pi*$)/27">
                                          <p:val>
                                            <p:fltVal val="0"/>
                                          </p:val>
                                        </p:tav>
                                        <p:tav tm="100000">
                                          <p:val>
                                            <p:fltVal val="1"/>
                                          </p:val>
                                        </p:tav>
                                      </p:tavLst>
                                    </p:anim>
                                    <p:anim calcmode="lin" valueType="num">
                                      <p:cBhvr>
                                        <p:cTn id="101" dur="82" tmFilter="0, 0; 0.125,0.2665; 0.25,0.4; 0.375,0.465; 0.5,0.5;  0.625,0.535; 0.75,0.6; 0.875,0.7335; 1,1">
                                          <p:stCondLst>
                                            <p:cond delay="828"/>
                                          </p:stCondLst>
                                        </p:cTn>
                                        <p:tgtEl>
                                          <p:spTgt spid="2">
                                            <p:graphicEl>
                                              <a:dgm id="{26855859-A5D0-42F1-9E8A-E46E096BE04F}"/>
                                            </p:graphicEl>
                                          </p:spTgt>
                                        </p:tgtEl>
                                        <p:attrNameLst>
                                          <p:attrName>ppt_y</p:attrName>
                                        </p:attrNameLst>
                                      </p:cBhvr>
                                      <p:tavLst>
                                        <p:tav tm="0" fmla="#ppt_y-sin(pi*$)/81">
                                          <p:val>
                                            <p:fltVal val="0"/>
                                          </p:val>
                                        </p:tav>
                                        <p:tav tm="100000">
                                          <p:val>
                                            <p:fltVal val="1"/>
                                          </p:val>
                                        </p:tav>
                                      </p:tavLst>
                                    </p:anim>
                                    <p:animScale>
                                      <p:cBhvr>
                                        <p:cTn id="102" dur="13">
                                          <p:stCondLst>
                                            <p:cond delay="325"/>
                                          </p:stCondLst>
                                        </p:cTn>
                                        <p:tgtEl>
                                          <p:spTgt spid="2">
                                            <p:graphicEl>
                                              <a:dgm id="{26855859-A5D0-42F1-9E8A-E46E096BE04F}"/>
                                            </p:graphicEl>
                                          </p:spTgt>
                                        </p:tgtEl>
                                      </p:cBhvr>
                                      <p:to x="100000" y="60000"/>
                                    </p:animScale>
                                    <p:animScale>
                                      <p:cBhvr>
                                        <p:cTn id="103" dur="83" decel="50000">
                                          <p:stCondLst>
                                            <p:cond delay="338"/>
                                          </p:stCondLst>
                                        </p:cTn>
                                        <p:tgtEl>
                                          <p:spTgt spid="2">
                                            <p:graphicEl>
                                              <a:dgm id="{26855859-A5D0-42F1-9E8A-E46E096BE04F}"/>
                                            </p:graphicEl>
                                          </p:spTgt>
                                        </p:tgtEl>
                                      </p:cBhvr>
                                      <p:to x="100000" y="100000"/>
                                    </p:animScale>
                                    <p:animScale>
                                      <p:cBhvr>
                                        <p:cTn id="104" dur="13">
                                          <p:stCondLst>
                                            <p:cond delay="656"/>
                                          </p:stCondLst>
                                        </p:cTn>
                                        <p:tgtEl>
                                          <p:spTgt spid="2">
                                            <p:graphicEl>
                                              <a:dgm id="{26855859-A5D0-42F1-9E8A-E46E096BE04F}"/>
                                            </p:graphicEl>
                                          </p:spTgt>
                                        </p:tgtEl>
                                      </p:cBhvr>
                                      <p:to x="100000" y="80000"/>
                                    </p:animScale>
                                    <p:animScale>
                                      <p:cBhvr>
                                        <p:cTn id="105" dur="83" decel="50000">
                                          <p:stCondLst>
                                            <p:cond delay="669"/>
                                          </p:stCondLst>
                                        </p:cTn>
                                        <p:tgtEl>
                                          <p:spTgt spid="2">
                                            <p:graphicEl>
                                              <a:dgm id="{26855859-A5D0-42F1-9E8A-E46E096BE04F}"/>
                                            </p:graphicEl>
                                          </p:spTgt>
                                        </p:tgtEl>
                                      </p:cBhvr>
                                      <p:to x="100000" y="100000"/>
                                    </p:animScale>
                                    <p:animScale>
                                      <p:cBhvr>
                                        <p:cTn id="106" dur="13">
                                          <p:stCondLst>
                                            <p:cond delay="821"/>
                                          </p:stCondLst>
                                        </p:cTn>
                                        <p:tgtEl>
                                          <p:spTgt spid="2">
                                            <p:graphicEl>
                                              <a:dgm id="{26855859-A5D0-42F1-9E8A-E46E096BE04F}"/>
                                            </p:graphicEl>
                                          </p:spTgt>
                                        </p:tgtEl>
                                      </p:cBhvr>
                                      <p:to x="100000" y="90000"/>
                                    </p:animScale>
                                    <p:animScale>
                                      <p:cBhvr>
                                        <p:cTn id="107" dur="83" decel="50000">
                                          <p:stCondLst>
                                            <p:cond delay="834"/>
                                          </p:stCondLst>
                                        </p:cTn>
                                        <p:tgtEl>
                                          <p:spTgt spid="2">
                                            <p:graphicEl>
                                              <a:dgm id="{26855859-A5D0-42F1-9E8A-E46E096BE04F}"/>
                                            </p:graphicEl>
                                          </p:spTgt>
                                        </p:tgtEl>
                                      </p:cBhvr>
                                      <p:to x="100000" y="100000"/>
                                    </p:animScale>
                                    <p:animScale>
                                      <p:cBhvr>
                                        <p:cTn id="108" dur="13">
                                          <p:stCondLst>
                                            <p:cond delay="904"/>
                                          </p:stCondLst>
                                        </p:cTn>
                                        <p:tgtEl>
                                          <p:spTgt spid="2">
                                            <p:graphicEl>
                                              <a:dgm id="{26855859-A5D0-42F1-9E8A-E46E096BE04F}"/>
                                            </p:graphicEl>
                                          </p:spTgt>
                                        </p:tgtEl>
                                      </p:cBhvr>
                                      <p:to x="100000" y="95000"/>
                                    </p:animScale>
                                    <p:animScale>
                                      <p:cBhvr>
                                        <p:cTn id="109" dur="83" decel="50000">
                                          <p:stCondLst>
                                            <p:cond delay="917"/>
                                          </p:stCondLst>
                                        </p:cTn>
                                        <p:tgtEl>
                                          <p:spTgt spid="2">
                                            <p:graphicEl>
                                              <a:dgm id="{26855859-A5D0-42F1-9E8A-E46E096BE04F}"/>
                                            </p:graphicEl>
                                          </p:spTgt>
                                        </p:tgtEl>
                                      </p:cBhvr>
                                      <p:to x="100000" y="100000"/>
                                    </p:animScale>
                                  </p:childTnLst>
                                </p:cTn>
                              </p:par>
                            </p:childTnLst>
                          </p:cTn>
                        </p:par>
                        <p:par>
                          <p:cTn id="110" fill="hold">
                            <p:stCondLst>
                              <p:cond delay="6500"/>
                            </p:stCondLst>
                            <p:childTnLst>
                              <p:par>
                                <p:cTn id="111" presetID="26" presetClass="entr" presetSubtype="0" fill="hold" grpId="0" nodeType="afterEffect">
                                  <p:stCondLst>
                                    <p:cond delay="0"/>
                                  </p:stCondLst>
                                  <p:childTnLst>
                                    <p:set>
                                      <p:cBhvr>
                                        <p:cTn id="112" dur="1" fill="hold">
                                          <p:stCondLst>
                                            <p:cond delay="0"/>
                                          </p:stCondLst>
                                        </p:cTn>
                                        <p:tgtEl>
                                          <p:spTgt spid="2">
                                            <p:graphicEl>
                                              <a:dgm id="{F301111C-038C-48C3-BC1B-13A66AC2E951}"/>
                                            </p:graphicEl>
                                          </p:spTgt>
                                        </p:tgtEl>
                                        <p:attrNameLst>
                                          <p:attrName>style.visibility</p:attrName>
                                        </p:attrNameLst>
                                      </p:cBhvr>
                                      <p:to>
                                        <p:strVal val="visible"/>
                                      </p:to>
                                    </p:set>
                                    <p:animEffect transition="in" filter="wipe(down)">
                                      <p:cBhvr>
                                        <p:cTn id="113" dur="290">
                                          <p:stCondLst>
                                            <p:cond delay="0"/>
                                          </p:stCondLst>
                                        </p:cTn>
                                        <p:tgtEl>
                                          <p:spTgt spid="2">
                                            <p:graphicEl>
                                              <a:dgm id="{F301111C-038C-48C3-BC1B-13A66AC2E951}"/>
                                            </p:graphicEl>
                                          </p:spTgt>
                                        </p:tgtEl>
                                      </p:cBhvr>
                                    </p:animEffect>
                                    <p:anim calcmode="lin" valueType="num">
                                      <p:cBhvr>
                                        <p:cTn id="114" dur="911" tmFilter="0,0; 0.14,0.36; 0.43,0.73; 0.71,0.91; 1.0,1.0">
                                          <p:stCondLst>
                                            <p:cond delay="0"/>
                                          </p:stCondLst>
                                        </p:cTn>
                                        <p:tgtEl>
                                          <p:spTgt spid="2">
                                            <p:graphicEl>
                                              <a:dgm id="{F301111C-038C-48C3-BC1B-13A66AC2E951}"/>
                                            </p:graphicEl>
                                          </p:spTgt>
                                        </p:tgtEl>
                                        <p:attrNameLst>
                                          <p:attrName>ppt_x</p:attrName>
                                        </p:attrNameLst>
                                      </p:cBhvr>
                                      <p:tavLst>
                                        <p:tav tm="0">
                                          <p:val>
                                            <p:strVal val="#ppt_x-0.25"/>
                                          </p:val>
                                        </p:tav>
                                        <p:tav tm="100000">
                                          <p:val>
                                            <p:strVal val="#ppt_x"/>
                                          </p:val>
                                        </p:tav>
                                      </p:tavLst>
                                    </p:anim>
                                    <p:anim calcmode="lin" valueType="num">
                                      <p:cBhvr>
                                        <p:cTn id="115" dur="332" tmFilter="0.0,0.0; 0.25,0.07; 0.50,0.2; 0.75,0.467; 1.0,1.0">
                                          <p:stCondLst>
                                            <p:cond delay="0"/>
                                          </p:stCondLst>
                                        </p:cTn>
                                        <p:tgtEl>
                                          <p:spTgt spid="2">
                                            <p:graphicEl>
                                              <a:dgm id="{F301111C-038C-48C3-BC1B-13A66AC2E951}"/>
                                            </p:graphicEl>
                                          </p:spTgt>
                                        </p:tgtEl>
                                        <p:attrNameLst>
                                          <p:attrName>ppt_y</p:attrName>
                                        </p:attrNameLst>
                                      </p:cBhvr>
                                      <p:tavLst>
                                        <p:tav tm="0" fmla="#ppt_y-sin(pi*$)/3">
                                          <p:val>
                                            <p:fltVal val="0.5"/>
                                          </p:val>
                                        </p:tav>
                                        <p:tav tm="100000">
                                          <p:val>
                                            <p:fltVal val="1"/>
                                          </p:val>
                                        </p:tav>
                                      </p:tavLst>
                                    </p:anim>
                                    <p:anim calcmode="lin" valueType="num">
                                      <p:cBhvr>
                                        <p:cTn id="116" dur="332" tmFilter="0, 0; 0.125,0.2665; 0.25,0.4; 0.375,0.465; 0.5,0.5;  0.625,0.535; 0.75,0.6; 0.875,0.7335; 1,1">
                                          <p:stCondLst>
                                            <p:cond delay="332"/>
                                          </p:stCondLst>
                                        </p:cTn>
                                        <p:tgtEl>
                                          <p:spTgt spid="2">
                                            <p:graphicEl>
                                              <a:dgm id="{F301111C-038C-48C3-BC1B-13A66AC2E951}"/>
                                            </p:graphicEl>
                                          </p:spTgt>
                                        </p:tgtEl>
                                        <p:attrNameLst>
                                          <p:attrName>ppt_y</p:attrName>
                                        </p:attrNameLst>
                                      </p:cBhvr>
                                      <p:tavLst>
                                        <p:tav tm="0" fmla="#ppt_y-sin(pi*$)/9">
                                          <p:val>
                                            <p:fltVal val="0"/>
                                          </p:val>
                                        </p:tav>
                                        <p:tav tm="100000">
                                          <p:val>
                                            <p:fltVal val="1"/>
                                          </p:val>
                                        </p:tav>
                                      </p:tavLst>
                                    </p:anim>
                                    <p:anim calcmode="lin" valueType="num">
                                      <p:cBhvr>
                                        <p:cTn id="117" dur="166" tmFilter="0, 0; 0.125,0.2665; 0.25,0.4; 0.375,0.465; 0.5,0.5;  0.625,0.535; 0.75,0.6; 0.875,0.7335; 1,1">
                                          <p:stCondLst>
                                            <p:cond delay="662"/>
                                          </p:stCondLst>
                                        </p:cTn>
                                        <p:tgtEl>
                                          <p:spTgt spid="2">
                                            <p:graphicEl>
                                              <a:dgm id="{F301111C-038C-48C3-BC1B-13A66AC2E951}"/>
                                            </p:graphicEl>
                                          </p:spTgt>
                                        </p:tgtEl>
                                        <p:attrNameLst>
                                          <p:attrName>ppt_y</p:attrName>
                                        </p:attrNameLst>
                                      </p:cBhvr>
                                      <p:tavLst>
                                        <p:tav tm="0" fmla="#ppt_y-sin(pi*$)/27">
                                          <p:val>
                                            <p:fltVal val="0"/>
                                          </p:val>
                                        </p:tav>
                                        <p:tav tm="100000">
                                          <p:val>
                                            <p:fltVal val="1"/>
                                          </p:val>
                                        </p:tav>
                                      </p:tavLst>
                                    </p:anim>
                                    <p:anim calcmode="lin" valueType="num">
                                      <p:cBhvr>
                                        <p:cTn id="118" dur="82" tmFilter="0, 0; 0.125,0.2665; 0.25,0.4; 0.375,0.465; 0.5,0.5;  0.625,0.535; 0.75,0.6; 0.875,0.7335; 1,1">
                                          <p:stCondLst>
                                            <p:cond delay="828"/>
                                          </p:stCondLst>
                                        </p:cTn>
                                        <p:tgtEl>
                                          <p:spTgt spid="2">
                                            <p:graphicEl>
                                              <a:dgm id="{F301111C-038C-48C3-BC1B-13A66AC2E951}"/>
                                            </p:graphicEl>
                                          </p:spTgt>
                                        </p:tgtEl>
                                        <p:attrNameLst>
                                          <p:attrName>ppt_y</p:attrName>
                                        </p:attrNameLst>
                                      </p:cBhvr>
                                      <p:tavLst>
                                        <p:tav tm="0" fmla="#ppt_y-sin(pi*$)/81">
                                          <p:val>
                                            <p:fltVal val="0"/>
                                          </p:val>
                                        </p:tav>
                                        <p:tav tm="100000">
                                          <p:val>
                                            <p:fltVal val="1"/>
                                          </p:val>
                                        </p:tav>
                                      </p:tavLst>
                                    </p:anim>
                                    <p:animScale>
                                      <p:cBhvr>
                                        <p:cTn id="119" dur="13">
                                          <p:stCondLst>
                                            <p:cond delay="325"/>
                                          </p:stCondLst>
                                        </p:cTn>
                                        <p:tgtEl>
                                          <p:spTgt spid="2">
                                            <p:graphicEl>
                                              <a:dgm id="{F301111C-038C-48C3-BC1B-13A66AC2E951}"/>
                                            </p:graphicEl>
                                          </p:spTgt>
                                        </p:tgtEl>
                                      </p:cBhvr>
                                      <p:to x="100000" y="60000"/>
                                    </p:animScale>
                                    <p:animScale>
                                      <p:cBhvr>
                                        <p:cTn id="120" dur="83" decel="50000">
                                          <p:stCondLst>
                                            <p:cond delay="338"/>
                                          </p:stCondLst>
                                        </p:cTn>
                                        <p:tgtEl>
                                          <p:spTgt spid="2">
                                            <p:graphicEl>
                                              <a:dgm id="{F301111C-038C-48C3-BC1B-13A66AC2E951}"/>
                                            </p:graphicEl>
                                          </p:spTgt>
                                        </p:tgtEl>
                                      </p:cBhvr>
                                      <p:to x="100000" y="100000"/>
                                    </p:animScale>
                                    <p:animScale>
                                      <p:cBhvr>
                                        <p:cTn id="121" dur="13">
                                          <p:stCondLst>
                                            <p:cond delay="656"/>
                                          </p:stCondLst>
                                        </p:cTn>
                                        <p:tgtEl>
                                          <p:spTgt spid="2">
                                            <p:graphicEl>
                                              <a:dgm id="{F301111C-038C-48C3-BC1B-13A66AC2E951}"/>
                                            </p:graphicEl>
                                          </p:spTgt>
                                        </p:tgtEl>
                                      </p:cBhvr>
                                      <p:to x="100000" y="80000"/>
                                    </p:animScale>
                                    <p:animScale>
                                      <p:cBhvr>
                                        <p:cTn id="122" dur="83" decel="50000">
                                          <p:stCondLst>
                                            <p:cond delay="669"/>
                                          </p:stCondLst>
                                        </p:cTn>
                                        <p:tgtEl>
                                          <p:spTgt spid="2">
                                            <p:graphicEl>
                                              <a:dgm id="{F301111C-038C-48C3-BC1B-13A66AC2E951}"/>
                                            </p:graphicEl>
                                          </p:spTgt>
                                        </p:tgtEl>
                                      </p:cBhvr>
                                      <p:to x="100000" y="100000"/>
                                    </p:animScale>
                                    <p:animScale>
                                      <p:cBhvr>
                                        <p:cTn id="123" dur="13">
                                          <p:stCondLst>
                                            <p:cond delay="821"/>
                                          </p:stCondLst>
                                        </p:cTn>
                                        <p:tgtEl>
                                          <p:spTgt spid="2">
                                            <p:graphicEl>
                                              <a:dgm id="{F301111C-038C-48C3-BC1B-13A66AC2E951}"/>
                                            </p:graphicEl>
                                          </p:spTgt>
                                        </p:tgtEl>
                                      </p:cBhvr>
                                      <p:to x="100000" y="90000"/>
                                    </p:animScale>
                                    <p:animScale>
                                      <p:cBhvr>
                                        <p:cTn id="124" dur="83" decel="50000">
                                          <p:stCondLst>
                                            <p:cond delay="834"/>
                                          </p:stCondLst>
                                        </p:cTn>
                                        <p:tgtEl>
                                          <p:spTgt spid="2">
                                            <p:graphicEl>
                                              <a:dgm id="{F301111C-038C-48C3-BC1B-13A66AC2E951}"/>
                                            </p:graphicEl>
                                          </p:spTgt>
                                        </p:tgtEl>
                                      </p:cBhvr>
                                      <p:to x="100000" y="100000"/>
                                    </p:animScale>
                                    <p:animScale>
                                      <p:cBhvr>
                                        <p:cTn id="125" dur="13">
                                          <p:stCondLst>
                                            <p:cond delay="904"/>
                                          </p:stCondLst>
                                        </p:cTn>
                                        <p:tgtEl>
                                          <p:spTgt spid="2">
                                            <p:graphicEl>
                                              <a:dgm id="{F301111C-038C-48C3-BC1B-13A66AC2E951}"/>
                                            </p:graphicEl>
                                          </p:spTgt>
                                        </p:tgtEl>
                                      </p:cBhvr>
                                      <p:to x="100000" y="95000"/>
                                    </p:animScale>
                                    <p:animScale>
                                      <p:cBhvr>
                                        <p:cTn id="126" dur="83" decel="50000">
                                          <p:stCondLst>
                                            <p:cond delay="917"/>
                                          </p:stCondLst>
                                        </p:cTn>
                                        <p:tgtEl>
                                          <p:spTgt spid="2">
                                            <p:graphicEl>
                                              <a:dgm id="{F301111C-038C-48C3-BC1B-13A66AC2E951}"/>
                                            </p:graphicEl>
                                          </p:spTgt>
                                        </p:tgtEl>
                                      </p:cBhvr>
                                      <p:to x="100000" y="100000"/>
                                    </p:animScale>
                                  </p:childTnLst>
                                </p:cTn>
                              </p:par>
                            </p:childTnLst>
                          </p:cTn>
                        </p:par>
                        <p:par>
                          <p:cTn id="127" fill="hold">
                            <p:stCondLst>
                              <p:cond delay="7500"/>
                            </p:stCondLst>
                            <p:childTnLst>
                              <p:par>
                                <p:cTn id="128" presetID="26" presetClass="entr" presetSubtype="0" fill="hold" grpId="0" nodeType="afterEffect">
                                  <p:stCondLst>
                                    <p:cond delay="0"/>
                                  </p:stCondLst>
                                  <p:childTnLst>
                                    <p:set>
                                      <p:cBhvr>
                                        <p:cTn id="129" dur="1" fill="hold">
                                          <p:stCondLst>
                                            <p:cond delay="0"/>
                                          </p:stCondLst>
                                        </p:cTn>
                                        <p:tgtEl>
                                          <p:spTgt spid="2">
                                            <p:graphicEl>
                                              <a:dgm id="{E6AA54CC-2511-4A56-BB65-5EE714AFB4B8}"/>
                                            </p:graphicEl>
                                          </p:spTgt>
                                        </p:tgtEl>
                                        <p:attrNameLst>
                                          <p:attrName>style.visibility</p:attrName>
                                        </p:attrNameLst>
                                      </p:cBhvr>
                                      <p:to>
                                        <p:strVal val="visible"/>
                                      </p:to>
                                    </p:set>
                                    <p:animEffect transition="in" filter="wipe(down)">
                                      <p:cBhvr>
                                        <p:cTn id="130" dur="290">
                                          <p:stCondLst>
                                            <p:cond delay="0"/>
                                          </p:stCondLst>
                                        </p:cTn>
                                        <p:tgtEl>
                                          <p:spTgt spid="2">
                                            <p:graphicEl>
                                              <a:dgm id="{E6AA54CC-2511-4A56-BB65-5EE714AFB4B8}"/>
                                            </p:graphicEl>
                                          </p:spTgt>
                                        </p:tgtEl>
                                      </p:cBhvr>
                                    </p:animEffect>
                                    <p:anim calcmode="lin" valueType="num">
                                      <p:cBhvr>
                                        <p:cTn id="131" dur="911" tmFilter="0,0; 0.14,0.36; 0.43,0.73; 0.71,0.91; 1.0,1.0">
                                          <p:stCondLst>
                                            <p:cond delay="0"/>
                                          </p:stCondLst>
                                        </p:cTn>
                                        <p:tgtEl>
                                          <p:spTgt spid="2">
                                            <p:graphicEl>
                                              <a:dgm id="{E6AA54CC-2511-4A56-BB65-5EE714AFB4B8}"/>
                                            </p:graphicEl>
                                          </p:spTgt>
                                        </p:tgtEl>
                                        <p:attrNameLst>
                                          <p:attrName>ppt_x</p:attrName>
                                        </p:attrNameLst>
                                      </p:cBhvr>
                                      <p:tavLst>
                                        <p:tav tm="0">
                                          <p:val>
                                            <p:strVal val="#ppt_x-0.25"/>
                                          </p:val>
                                        </p:tav>
                                        <p:tav tm="100000">
                                          <p:val>
                                            <p:strVal val="#ppt_x"/>
                                          </p:val>
                                        </p:tav>
                                      </p:tavLst>
                                    </p:anim>
                                    <p:anim calcmode="lin" valueType="num">
                                      <p:cBhvr>
                                        <p:cTn id="132" dur="332" tmFilter="0.0,0.0; 0.25,0.07; 0.50,0.2; 0.75,0.467; 1.0,1.0">
                                          <p:stCondLst>
                                            <p:cond delay="0"/>
                                          </p:stCondLst>
                                        </p:cTn>
                                        <p:tgtEl>
                                          <p:spTgt spid="2">
                                            <p:graphicEl>
                                              <a:dgm id="{E6AA54CC-2511-4A56-BB65-5EE714AFB4B8}"/>
                                            </p:graphicEl>
                                          </p:spTgt>
                                        </p:tgtEl>
                                        <p:attrNameLst>
                                          <p:attrName>ppt_y</p:attrName>
                                        </p:attrNameLst>
                                      </p:cBhvr>
                                      <p:tavLst>
                                        <p:tav tm="0" fmla="#ppt_y-sin(pi*$)/3">
                                          <p:val>
                                            <p:fltVal val="0.5"/>
                                          </p:val>
                                        </p:tav>
                                        <p:tav tm="100000">
                                          <p:val>
                                            <p:fltVal val="1"/>
                                          </p:val>
                                        </p:tav>
                                      </p:tavLst>
                                    </p:anim>
                                    <p:anim calcmode="lin" valueType="num">
                                      <p:cBhvr>
                                        <p:cTn id="133" dur="332" tmFilter="0, 0; 0.125,0.2665; 0.25,0.4; 0.375,0.465; 0.5,0.5;  0.625,0.535; 0.75,0.6; 0.875,0.7335; 1,1">
                                          <p:stCondLst>
                                            <p:cond delay="332"/>
                                          </p:stCondLst>
                                        </p:cTn>
                                        <p:tgtEl>
                                          <p:spTgt spid="2">
                                            <p:graphicEl>
                                              <a:dgm id="{E6AA54CC-2511-4A56-BB65-5EE714AFB4B8}"/>
                                            </p:graphicEl>
                                          </p:spTgt>
                                        </p:tgtEl>
                                        <p:attrNameLst>
                                          <p:attrName>ppt_y</p:attrName>
                                        </p:attrNameLst>
                                      </p:cBhvr>
                                      <p:tavLst>
                                        <p:tav tm="0" fmla="#ppt_y-sin(pi*$)/9">
                                          <p:val>
                                            <p:fltVal val="0"/>
                                          </p:val>
                                        </p:tav>
                                        <p:tav tm="100000">
                                          <p:val>
                                            <p:fltVal val="1"/>
                                          </p:val>
                                        </p:tav>
                                      </p:tavLst>
                                    </p:anim>
                                    <p:anim calcmode="lin" valueType="num">
                                      <p:cBhvr>
                                        <p:cTn id="134" dur="166" tmFilter="0, 0; 0.125,0.2665; 0.25,0.4; 0.375,0.465; 0.5,0.5;  0.625,0.535; 0.75,0.6; 0.875,0.7335; 1,1">
                                          <p:stCondLst>
                                            <p:cond delay="662"/>
                                          </p:stCondLst>
                                        </p:cTn>
                                        <p:tgtEl>
                                          <p:spTgt spid="2">
                                            <p:graphicEl>
                                              <a:dgm id="{E6AA54CC-2511-4A56-BB65-5EE714AFB4B8}"/>
                                            </p:graphicEl>
                                          </p:spTgt>
                                        </p:tgtEl>
                                        <p:attrNameLst>
                                          <p:attrName>ppt_y</p:attrName>
                                        </p:attrNameLst>
                                      </p:cBhvr>
                                      <p:tavLst>
                                        <p:tav tm="0" fmla="#ppt_y-sin(pi*$)/27">
                                          <p:val>
                                            <p:fltVal val="0"/>
                                          </p:val>
                                        </p:tav>
                                        <p:tav tm="100000">
                                          <p:val>
                                            <p:fltVal val="1"/>
                                          </p:val>
                                        </p:tav>
                                      </p:tavLst>
                                    </p:anim>
                                    <p:anim calcmode="lin" valueType="num">
                                      <p:cBhvr>
                                        <p:cTn id="135" dur="82" tmFilter="0, 0; 0.125,0.2665; 0.25,0.4; 0.375,0.465; 0.5,0.5;  0.625,0.535; 0.75,0.6; 0.875,0.7335; 1,1">
                                          <p:stCondLst>
                                            <p:cond delay="828"/>
                                          </p:stCondLst>
                                        </p:cTn>
                                        <p:tgtEl>
                                          <p:spTgt spid="2">
                                            <p:graphicEl>
                                              <a:dgm id="{E6AA54CC-2511-4A56-BB65-5EE714AFB4B8}"/>
                                            </p:graphicEl>
                                          </p:spTgt>
                                        </p:tgtEl>
                                        <p:attrNameLst>
                                          <p:attrName>ppt_y</p:attrName>
                                        </p:attrNameLst>
                                      </p:cBhvr>
                                      <p:tavLst>
                                        <p:tav tm="0" fmla="#ppt_y-sin(pi*$)/81">
                                          <p:val>
                                            <p:fltVal val="0"/>
                                          </p:val>
                                        </p:tav>
                                        <p:tav tm="100000">
                                          <p:val>
                                            <p:fltVal val="1"/>
                                          </p:val>
                                        </p:tav>
                                      </p:tavLst>
                                    </p:anim>
                                    <p:animScale>
                                      <p:cBhvr>
                                        <p:cTn id="136" dur="13">
                                          <p:stCondLst>
                                            <p:cond delay="325"/>
                                          </p:stCondLst>
                                        </p:cTn>
                                        <p:tgtEl>
                                          <p:spTgt spid="2">
                                            <p:graphicEl>
                                              <a:dgm id="{E6AA54CC-2511-4A56-BB65-5EE714AFB4B8}"/>
                                            </p:graphicEl>
                                          </p:spTgt>
                                        </p:tgtEl>
                                      </p:cBhvr>
                                      <p:to x="100000" y="60000"/>
                                    </p:animScale>
                                    <p:animScale>
                                      <p:cBhvr>
                                        <p:cTn id="137" dur="83" decel="50000">
                                          <p:stCondLst>
                                            <p:cond delay="338"/>
                                          </p:stCondLst>
                                        </p:cTn>
                                        <p:tgtEl>
                                          <p:spTgt spid="2">
                                            <p:graphicEl>
                                              <a:dgm id="{E6AA54CC-2511-4A56-BB65-5EE714AFB4B8}"/>
                                            </p:graphicEl>
                                          </p:spTgt>
                                        </p:tgtEl>
                                      </p:cBhvr>
                                      <p:to x="100000" y="100000"/>
                                    </p:animScale>
                                    <p:animScale>
                                      <p:cBhvr>
                                        <p:cTn id="138" dur="13">
                                          <p:stCondLst>
                                            <p:cond delay="656"/>
                                          </p:stCondLst>
                                        </p:cTn>
                                        <p:tgtEl>
                                          <p:spTgt spid="2">
                                            <p:graphicEl>
                                              <a:dgm id="{E6AA54CC-2511-4A56-BB65-5EE714AFB4B8}"/>
                                            </p:graphicEl>
                                          </p:spTgt>
                                        </p:tgtEl>
                                      </p:cBhvr>
                                      <p:to x="100000" y="80000"/>
                                    </p:animScale>
                                    <p:animScale>
                                      <p:cBhvr>
                                        <p:cTn id="139" dur="83" decel="50000">
                                          <p:stCondLst>
                                            <p:cond delay="669"/>
                                          </p:stCondLst>
                                        </p:cTn>
                                        <p:tgtEl>
                                          <p:spTgt spid="2">
                                            <p:graphicEl>
                                              <a:dgm id="{E6AA54CC-2511-4A56-BB65-5EE714AFB4B8}"/>
                                            </p:graphicEl>
                                          </p:spTgt>
                                        </p:tgtEl>
                                      </p:cBhvr>
                                      <p:to x="100000" y="100000"/>
                                    </p:animScale>
                                    <p:animScale>
                                      <p:cBhvr>
                                        <p:cTn id="140" dur="13">
                                          <p:stCondLst>
                                            <p:cond delay="821"/>
                                          </p:stCondLst>
                                        </p:cTn>
                                        <p:tgtEl>
                                          <p:spTgt spid="2">
                                            <p:graphicEl>
                                              <a:dgm id="{E6AA54CC-2511-4A56-BB65-5EE714AFB4B8}"/>
                                            </p:graphicEl>
                                          </p:spTgt>
                                        </p:tgtEl>
                                      </p:cBhvr>
                                      <p:to x="100000" y="90000"/>
                                    </p:animScale>
                                    <p:animScale>
                                      <p:cBhvr>
                                        <p:cTn id="141" dur="83" decel="50000">
                                          <p:stCondLst>
                                            <p:cond delay="834"/>
                                          </p:stCondLst>
                                        </p:cTn>
                                        <p:tgtEl>
                                          <p:spTgt spid="2">
                                            <p:graphicEl>
                                              <a:dgm id="{E6AA54CC-2511-4A56-BB65-5EE714AFB4B8}"/>
                                            </p:graphicEl>
                                          </p:spTgt>
                                        </p:tgtEl>
                                      </p:cBhvr>
                                      <p:to x="100000" y="100000"/>
                                    </p:animScale>
                                    <p:animScale>
                                      <p:cBhvr>
                                        <p:cTn id="142" dur="13">
                                          <p:stCondLst>
                                            <p:cond delay="904"/>
                                          </p:stCondLst>
                                        </p:cTn>
                                        <p:tgtEl>
                                          <p:spTgt spid="2">
                                            <p:graphicEl>
                                              <a:dgm id="{E6AA54CC-2511-4A56-BB65-5EE714AFB4B8}"/>
                                            </p:graphicEl>
                                          </p:spTgt>
                                        </p:tgtEl>
                                      </p:cBhvr>
                                      <p:to x="100000" y="95000"/>
                                    </p:animScale>
                                    <p:animScale>
                                      <p:cBhvr>
                                        <p:cTn id="143" dur="83" decel="50000">
                                          <p:stCondLst>
                                            <p:cond delay="917"/>
                                          </p:stCondLst>
                                        </p:cTn>
                                        <p:tgtEl>
                                          <p:spTgt spid="2">
                                            <p:graphicEl>
                                              <a:dgm id="{E6AA54CC-2511-4A56-BB65-5EE714AFB4B8}"/>
                                            </p:graphicEl>
                                          </p:spTgt>
                                        </p:tgtEl>
                                      </p:cBhvr>
                                      <p:to x="100000" y="100000"/>
                                    </p:animScale>
                                  </p:childTnLst>
                                </p:cTn>
                              </p:par>
                            </p:childTnLst>
                          </p:cTn>
                        </p:par>
                        <p:par>
                          <p:cTn id="144" fill="hold">
                            <p:stCondLst>
                              <p:cond delay="8500"/>
                            </p:stCondLst>
                            <p:childTnLst>
                              <p:par>
                                <p:cTn id="145" presetID="26" presetClass="entr" presetSubtype="0" fill="hold" grpId="0" nodeType="afterEffect">
                                  <p:stCondLst>
                                    <p:cond delay="0"/>
                                  </p:stCondLst>
                                  <p:childTnLst>
                                    <p:set>
                                      <p:cBhvr>
                                        <p:cTn id="146" dur="1" fill="hold">
                                          <p:stCondLst>
                                            <p:cond delay="0"/>
                                          </p:stCondLst>
                                        </p:cTn>
                                        <p:tgtEl>
                                          <p:spTgt spid="2">
                                            <p:graphicEl>
                                              <a:dgm id="{C9DBF64A-7D81-441A-A110-A04E186B0F21}"/>
                                            </p:graphicEl>
                                          </p:spTgt>
                                        </p:tgtEl>
                                        <p:attrNameLst>
                                          <p:attrName>style.visibility</p:attrName>
                                        </p:attrNameLst>
                                      </p:cBhvr>
                                      <p:to>
                                        <p:strVal val="visible"/>
                                      </p:to>
                                    </p:set>
                                    <p:animEffect transition="in" filter="wipe(down)">
                                      <p:cBhvr>
                                        <p:cTn id="147" dur="290">
                                          <p:stCondLst>
                                            <p:cond delay="0"/>
                                          </p:stCondLst>
                                        </p:cTn>
                                        <p:tgtEl>
                                          <p:spTgt spid="2">
                                            <p:graphicEl>
                                              <a:dgm id="{C9DBF64A-7D81-441A-A110-A04E186B0F21}"/>
                                            </p:graphicEl>
                                          </p:spTgt>
                                        </p:tgtEl>
                                      </p:cBhvr>
                                    </p:animEffect>
                                    <p:anim calcmode="lin" valueType="num">
                                      <p:cBhvr>
                                        <p:cTn id="148" dur="911" tmFilter="0,0; 0.14,0.36; 0.43,0.73; 0.71,0.91; 1.0,1.0">
                                          <p:stCondLst>
                                            <p:cond delay="0"/>
                                          </p:stCondLst>
                                        </p:cTn>
                                        <p:tgtEl>
                                          <p:spTgt spid="2">
                                            <p:graphicEl>
                                              <a:dgm id="{C9DBF64A-7D81-441A-A110-A04E186B0F21}"/>
                                            </p:graphicEl>
                                          </p:spTgt>
                                        </p:tgtEl>
                                        <p:attrNameLst>
                                          <p:attrName>ppt_x</p:attrName>
                                        </p:attrNameLst>
                                      </p:cBhvr>
                                      <p:tavLst>
                                        <p:tav tm="0">
                                          <p:val>
                                            <p:strVal val="#ppt_x-0.25"/>
                                          </p:val>
                                        </p:tav>
                                        <p:tav tm="100000">
                                          <p:val>
                                            <p:strVal val="#ppt_x"/>
                                          </p:val>
                                        </p:tav>
                                      </p:tavLst>
                                    </p:anim>
                                    <p:anim calcmode="lin" valueType="num">
                                      <p:cBhvr>
                                        <p:cTn id="149" dur="332" tmFilter="0.0,0.0; 0.25,0.07; 0.50,0.2; 0.75,0.467; 1.0,1.0">
                                          <p:stCondLst>
                                            <p:cond delay="0"/>
                                          </p:stCondLst>
                                        </p:cTn>
                                        <p:tgtEl>
                                          <p:spTgt spid="2">
                                            <p:graphicEl>
                                              <a:dgm id="{C9DBF64A-7D81-441A-A110-A04E186B0F21}"/>
                                            </p:graphicEl>
                                          </p:spTgt>
                                        </p:tgtEl>
                                        <p:attrNameLst>
                                          <p:attrName>ppt_y</p:attrName>
                                        </p:attrNameLst>
                                      </p:cBhvr>
                                      <p:tavLst>
                                        <p:tav tm="0" fmla="#ppt_y-sin(pi*$)/3">
                                          <p:val>
                                            <p:fltVal val="0.5"/>
                                          </p:val>
                                        </p:tav>
                                        <p:tav tm="100000">
                                          <p:val>
                                            <p:fltVal val="1"/>
                                          </p:val>
                                        </p:tav>
                                      </p:tavLst>
                                    </p:anim>
                                    <p:anim calcmode="lin" valueType="num">
                                      <p:cBhvr>
                                        <p:cTn id="150" dur="332" tmFilter="0, 0; 0.125,0.2665; 0.25,0.4; 0.375,0.465; 0.5,0.5;  0.625,0.535; 0.75,0.6; 0.875,0.7335; 1,1">
                                          <p:stCondLst>
                                            <p:cond delay="332"/>
                                          </p:stCondLst>
                                        </p:cTn>
                                        <p:tgtEl>
                                          <p:spTgt spid="2">
                                            <p:graphicEl>
                                              <a:dgm id="{C9DBF64A-7D81-441A-A110-A04E186B0F21}"/>
                                            </p:graphicEl>
                                          </p:spTgt>
                                        </p:tgtEl>
                                        <p:attrNameLst>
                                          <p:attrName>ppt_y</p:attrName>
                                        </p:attrNameLst>
                                      </p:cBhvr>
                                      <p:tavLst>
                                        <p:tav tm="0" fmla="#ppt_y-sin(pi*$)/9">
                                          <p:val>
                                            <p:fltVal val="0"/>
                                          </p:val>
                                        </p:tav>
                                        <p:tav tm="100000">
                                          <p:val>
                                            <p:fltVal val="1"/>
                                          </p:val>
                                        </p:tav>
                                      </p:tavLst>
                                    </p:anim>
                                    <p:anim calcmode="lin" valueType="num">
                                      <p:cBhvr>
                                        <p:cTn id="151" dur="166" tmFilter="0, 0; 0.125,0.2665; 0.25,0.4; 0.375,0.465; 0.5,0.5;  0.625,0.535; 0.75,0.6; 0.875,0.7335; 1,1">
                                          <p:stCondLst>
                                            <p:cond delay="662"/>
                                          </p:stCondLst>
                                        </p:cTn>
                                        <p:tgtEl>
                                          <p:spTgt spid="2">
                                            <p:graphicEl>
                                              <a:dgm id="{C9DBF64A-7D81-441A-A110-A04E186B0F21}"/>
                                            </p:graphicEl>
                                          </p:spTgt>
                                        </p:tgtEl>
                                        <p:attrNameLst>
                                          <p:attrName>ppt_y</p:attrName>
                                        </p:attrNameLst>
                                      </p:cBhvr>
                                      <p:tavLst>
                                        <p:tav tm="0" fmla="#ppt_y-sin(pi*$)/27">
                                          <p:val>
                                            <p:fltVal val="0"/>
                                          </p:val>
                                        </p:tav>
                                        <p:tav tm="100000">
                                          <p:val>
                                            <p:fltVal val="1"/>
                                          </p:val>
                                        </p:tav>
                                      </p:tavLst>
                                    </p:anim>
                                    <p:anim calcmode="lin" valueType="num">
                                      <p:cBhvr>
                                        <p:cTn id="152" dur="82" tmFilter="0, 0; 0.125,0.2665; 0.25,0.4; 0.375,0.465; 0.5,0.5;  0.625,0.535; 0.75,0.6; 0.875,0.7335; 1,1">
                                          <p:stCondLst>
                                            <p:cond delay="828"/>
                                          </p:stCondLst>
                                        </p:cTn>
                                        <p:tgtEl>
                                          <p:spTgt spid="2">
                                            <p:graphicEl>
                                              <a:dgm id="{C9DBF64A-7D81-441A-A110-A04E186B0F21}"/>
                                            </p:graphicEl>
                                          </p:spTgt>
                                        </p:tgtEl>
                                        <p:attrNameLst>
                                          <p:attrName>ppt_y</p:attrName>
                                        </p:attrNameLst>
                                      </p:cBhvr>
                                      <p:tavLst>
                                        <p:tav tm="0" fmla="#ppt_y-sin(pi*$)/81">
                                          <p:val>
                                            <p:fltVal val="0"/>
                                          </p:val>
                                        </p:tav>
                                        <p:tav tm="100000">
                                          <p:val>
                                            <p:fltVal val="1"/>
                                          </p:val>
                                        </p:tav>
                                      </p:tavLst>
                                    </p:anim>
                                    <p:animScale>
                                      <p:cBhvr>
                                        <p:cTn id="153" dur="13">
                                          <p:stCondLst>
                                            <p:cond delay="325"/>
                                          </p:stCondLst>
                                        </p:cTn>
                                        <p:tgtEl>
                                          <p:spTgt spid="2">
                                            <p:graphicEl>
                                              <a:dgm id="{C9DBF64A-7D81-441A-A110-A04E186B0F21}"/>
                                            </p:graphicEl>
                                          </p:spTgt>
                                        </p:tgtEl>
                                      </p:cBhvr>
                                      <p:to x="100000" y="60000"/>
                                    </p:animScale>
                                    <p:animScale>
                                      <p:cBhvr>
                                        <p:cTn id="154" dur="83" decel="50000">
                                          <p:stCondLst>
                                            <p:cond delay="338"/>
                                          </p:stCondLst>
                                        </p:cTn>
                                        <p:tgtEl>
                                          <p:spTgt spid="2">
                                            <p:graphicEl>
                                              <a:dgm id="{C9DBF64A-7D81-441A-A110-A04E186B0F21}"/>
                                            </p:graphicEl>
                                          </p:spTgt>
                                        </p:tgtEl>
                                      </p:cBhvr>
                                      <p:to x="100000" y="100000"/>
                                    </p:animScale>
                                    <p:animScale>
                                      <p:cBhvr>
                                        <p:cTn id="155" dur="13">
                                          <p:stCondLst>
                                            <p:cond delay="656"/>
                                          </p:stCondLst>
                                        </p:cTn>
                                        <p:tgtEl>
                                          <p:spTgt spid="2">
                                            <p:graphicEl>
                                              <a:dgm id="{C9DBF64A-7D81-441A-A110-A04E186B0F21}"/>
                                            </p:graphicEl>
                                          </p:spTgt>
                                        </p:tgtEl>
                                      </p:cBhvr>
                                      <p:to x="100000" y="80000"/>
                                    </p:animScale>
                                    <p:animScale>
                                      <p:cBhvr>
                                        <p:cTn id="156" dur="83" decel="50000">
                                          <p:stCondLst>
                                            <p:cond delay="669"/>
                                          </p:stCondLst>
                                        </p:cTn>
                                        <p:tgtEl>
                                          <p:spTgt spid="2">
                                            <p:graphicEl>
                                              <a:dgm id="{C9DBF64A-7D81-441A-A110-A04E186B0F21}"/>
                                            </p:graphicEl>
                                          </p:spTgt>
                                        </p:tgtEl>
                                      </p:cBhvr>
                                      <p:to x="100000" y="100000"/>
                                    </p:animScale>
                                    <p:animScale>
                                      <p:cBhvr>
                                        <p:cTn id="157" dur="13">
                                          <p:stCondLst>
                                            <p:cond delay="821"/>
                                          </p:stCondLst>
                                        </p:cTn>
                                        <p:tgtEl>
                                          <p:spTgt spid="2">
                                            <p:graphicEl>
                                              <a:dgm id="{C9DBF64A-7D81-441A-A110-A04E186B0F21}"/>
                                            </p:graphicEl>
                                          </p:spTgt>
                                        </p:tgtEl>
                                      </p:cBhvr>
                                      <p:to x="100000" y="90000"/>
                                    </p:animScale>
                                    <p:animScale>
                                      <p:cBhvr>
                                        <p:cTn id="158" dur="83" decel="50000">
                                          <p:stCondLst>
                                            <p:cond delay="834"/>
                                          </p:stCondLst>
                                        </p:cTn>
                                        <p:tgtEl>
                                          <p:spTgt spid="2">
                                            <p:graphicEl>
                                              <a:dgm id="{C9DBF64A-7D81-441A-A110-A04E186B0F21}"/>
                                            </p:graphicEl>
                                          </p:spTgt>
                                        </p:tgtEl>
                                      </p:cBhvr>
                                      <p:to x="100000" y="100000"/>
                                    </p:animScale>
                                    <p:animScale>
                                      <p:cBhvr>
                                        <p:cTn id="159" dur="13">
                                          <p:stCondLst>
                                            <p:cond delay="904"/>
                                          </p:stCondLst>
                                        </p:cTn>
                                        <p:tgtEl>
                                          <p:spTgt spid="2">
                                            <p:graphicEl>
                                              <a:dgm id="{C9DBF64A-7D81-441A-A110-A04E186B0F21}"/>
                                            </p:graphicEl>
                                          </p:spTgt>
                                        </p:tgtEl>
                                      </p:cBhvr>
                                      <p:to x="100000" y="95000"/>
                                    </p:animScale>
                                    <p:animScale>
                                      <p:cBhvr>
                                        <p:cTn id="160" dur="83" decel="50000">
                                          <p:stCondLst>
                                            <p:cond delay="917"/>
                                          </p:stCondLst>
                                        </p:cTn>
                                        <p:tgtEl>
                                          <p:spTgt spid="2">
                                            <p:graphicEl>
                                              <a:dgm id="{C9DBF64A-7D81-441A-A110-A04E186B0F21}"/>
                                            </p:graphicEl>
                                          </p:spTgt>
                                        </p:tgtEl>
                                      </p:cBhvr>
                                      <p:to x="100000" y="100000"/>
                                    </p:animScale>
                                  </p:childTnLst>
                                </p:cTn>
                              </p:par>
                            </p:childTnLst>
                          </p:cTn>
                        </p:par>
                        <p:par>
                          <p:cTn id="161" fill="hold">
                            <p:stCondLst>
                              <p:cond delay="9500"/>
                            </p:stCondLst>
                            <p:childTnLst>
                              <p:par>
                                <p:cTn id="162" presetID="26" presetClass="entr" presetSubtype="0" fill="hold" grpId="0" nodeType="afterEffect">
                                  <p:stCondLst>
                                    <p:cond delay="0"/>
                                  </p:stCondLst>
                                  <p:childTnLst>
                                    <p:set>
                                      <p:cBhvr>
                                        <p:cTn id="163" dur="1" fill="hold">
                                          <p:stCondLst>
                                            <p:cond delay="0"/>
                                          </p:stCondLst>
                                        </p:cTn>
                                        <p:tgtEl>
                                          <p:spTgt spid="2">
                                            <p:graphicEl>
                                              <a:dgm id="{AC10A330-2C54-4FD9-8923-65663A8920B5}"/>
                                            </p:graphicEl>
                                          </p:spTgt>
                                        </p:tgtEl>
                                        <p:attrNameLst>
                                          <p:attrName>style.visibility</p:attrName>
                                        </p:attrNameLst>
                                      </p:cBhvr>
                                      <p:to>
                                        <p:strVal val="visible"/>
                                      </p:to>
                                    </p:set>
                                    <p:animEffect transition="in" filter="wipe(down)">
                                      <p:cBhvr>
                                        <p:cTn id="164" dur="290">
                                          <p:stCondLst>
                                            <p:cond delay="0"/>
                                          </p:stCondLst>
                                        </p:cTn>
                                        <p:tgtEl>
                                          <p:spTgt spid="2">
                                            <p:graphicEl>
                                              <a:dgm id="{AC10A330-2C54-4FD9-8923-65663A8920B5}"/>
                                            </p:graphicEl>
                                          </p:spTgt>
                                        </p:tgtEl>
                                      </p:cBhvr>
                                    </p:animEffect>
                                    <p:anim calcmode="lin" valueType="num">
                                      <p:cBhvr>
                                        <p:cTn id="165" dur="911" tmFilter="0,0; 0.14,0.36; 0.43,0.73; 0.71,0.91; 1.0,1.0">
                                          <p:stCondLst>
                                            <p:cond delay="0"/>
                                          </p:stCondLst>
                                        </p:cTn>
                                        <p:tgtEl>
                                          <p:spTgt spid="2">
                                            <p:graphicEl>
                                              <a:dgm id="{AC10A330-2C54-4FD9-8923-65663A8920B5}"/>
                                            </p:graphicEl>
                                          </p:spTgt>
                                        </p:tgtEl>
                                        <p:attrNameLst>
                                          <p:attrName>ppt_x</p:attrName>
                                        </p:attrNameLst>
                                      </p:cBhvr>
                                      <p:tavLst>
                                        <p:tav tm="0">
                                          <p:val>
                                            <p:strVal val="#ppt_x-0.25"/>
                                          </p:val>
                                        </p:tav>
                                        <p:tav tm="100000">
                                          <p:val>
                                            <p:strVal val="#ppt_x"/>
                                          </p:val>
                                        </p:tav>
                                      </p:tavLst>
                                    </p:anim>
                                    <p:anim calcmode="lin" valueType="num">
                                      <p:cBhvr>
                                        <p:cTn id="166" dur="332" tmFilter="0.0,0.0; 0.25,0.07; 0.50,0.2; 0.75,0.467; 1.0,1.0">
                                          <p:stCondLst>
                                            <p:cond delay="0"/>
                                          </p:stCondLst>
                                        </p:cTn>
                                        <p:tgtEl>
                                          <p:spTgt spid="2">
                                            <p:graphicEl>
                                              <a:dgm id="{AC10A330-2C54-4FD9-8923-65663A8920B5}"/>
                                            </p:graphicEl>
                                          </p:spTgt>
                                        </p:tgtEl>
                                        <p:attrNameLst>
                                          <p:attrName>ppt_y</p:attrName>
                                        </p:attrNameLst>
                                      </p:cBhvr>
                                      <p:tavLst>
                                        <p:tav tm="0" fmla="#ppt_y-sin(pi*$)/3">
                                          <p:val>
                                            <p:fltVal val="0.5"/>
                                          </p:val>
                                        </p:tav>
                                        <p:tav tm="100000">
                                          <p:val>
                                            <p:fltVal val="1"/>
                                          </p:val>
                                        </p:tav>
                                      </p:tavLst>
                                    </p:anim>
                                    <p:anim calcmode="lin" valueType="num">
                                      <p:cBhvr>
                                        <p:cTn id="167" dur="332" tmFilter="0, 0; 0.125,0.2665; 0.25,0.4; 0.375,0.465; 0.5,0.5;  0.625,0.535; 0.75,0.6; 0.875,0.7335; 1,1">
                                          <p:stCondLst>
                                            <p:cond delay="332"/>
                                          </p:stCondLst>
                                        </p:cTn>
                                        <p:tgtEl>
                                          <p:spTgt spid="2">
                                            <p:graphicEl>
                                              <a:dgm id="{AC10A330-2C54-4FD9-8923-65663A8920B5}"/>
                                            </p:graphicEl>
                                          </p:spTgt>
                                        </p:tgtEl>
                                        <p:attrNameLst>
                                          <p:attrName>ppt_y</p:attrName>
                                        </p:attrNameLst>
                                      </p:cBhvr>
                                      <p:tavLst>
                                        <p:tav tm="0" fmla="#ppt_y-sin(pi*$)/9">
                                          <p:val>
                                            <p:fltVal val="0"/>
                                          </p:val>
                                        </p:tav>
                                        <p:tav tm="100000">
                                          <p:val>
                                            <p:fltVal val="1"/>
                                          </p:val>
                                        </p:tav>
                                      </p:tavLst>
                                    </p:anim>
                                    <p:anim calcmode="lin" valueType="num">
                                      <p:cBhvr>
                                        <p:cTn id="168" dur="166" tmFilter="0, 0; 0.125,0.2665; 0.25,0.4; 0.375,0.465; 0.5,0.5;  0.625,0.535; 0.75,0.6; 0.875,0.7335; 1,1">
                                          <p:stCondLst>
                                            <p:cond delay="662"/>
                                          </p:stCondLst>
                                        </p:cTn>
                                        <p:tgtEl>
                                          <p:spTgt spid="2">
                                            <p:graphicEl>
                                              <a:dgm id="{AC10A330-2C54-4FD9-8923-65663A8920B5}"/>
                                            </p:graphicEl>
                                          </p:spTgt>
                                        </p:tgtEl>
                                        <p:attrNameLst>
                                          <p:attrName>ppt_y</p:attrName>
                                        </p:attrNameLst>
                                      </p:cBhvr>
                                      <p:tavLst>
                                        <p:tav tm="0" fmla="#ppt_y-sin(pi*$)/27">
                                          <p:val>
                                            <p:fltVal val="0"/>
                                          </p:val>
                                        </p:tav>
                                        <p:tav tm="100000">
                                          <p:val>
                                            <p:fltVal val="1"/>
                                          </p:val>
                                        </p:tav>
                                      </p:tavLst>
                                    </p:anim>
                                    <p:anim calcmode="lin" valueType="num">
                                      <p:cBhvr>
                                        <p:cTn id="169" dur="82" tmFilter="0, 0; 0.125,0.2665; 0.25,0.4; 0.375,0.465; 0.5,0.5;  0.625,0.535; 0.75,0.6; 0.875,0.7335; 1,1">
                                          <p:stCondLst>
                                            <p:cond delay="828"/>
                                          </p:stCondLst>
                                        </p:cTn>
                                        <p:tgtEl>
                                          <p:spTgt spid="2">
                                            <p:graphicEl>
                                              <a:dgm id="{AC10A330-2C54-4FD9-8923-65663A8920B5}"/>
                                            </p:graphicEl>
                                          </p:spTgt>
                                        </p:tgtEl>
                                        <p:attrNameLst>
                                          <p:attrName>ppt_y</p:attrName>
                                        </p:attrNameLst>
                                      </p:cBhvr>
                                      <p:tavLst>
                                        <p:tav tm="0" fmla="#ppt_y-sin(pi*$)/81">
                                          <p:val>
                                            <p:fltVal val="0"/>
                                          </p:val>
                                        </p:tav>
                                        <p:tav tm="100000">
                                          <p:val>
                                            <p:fltVal val="1"/>
                                          </p:val>
                                        </p:tav>
                                      </p:tavLst>
                                    </p:anim>
                                    <p:animScale>
                                      <p:cBhvr>
                                        <p:cTn id="170" dur="13">
                                          <p:stCondLst>
                                            <p:cond delay="325"/>
                                          </p:stCondLst>
                                        </p:cTn>
                                        <p:tgtEl>
                                          <p:spTgt spid="2">
                                            <p:graphicEl>
                                              <a:dgm id="{AC10A330-2C54-4FD9-8923-65663A8920B5}"/>
                                            </p:graphicEl>
                                          </p:spTgt>
                                        </p:tgtEl>
                                      </p:cBhvr>
                                      <p:to x="100000" y="60000"/>
                                    </p:animScale>
                                    <p:animScale>
                                      <p:cBhvr>
                                        <p:cTn id="171" dur="83" decel="50000">
                                          <p:stCondLst>
                                            <p:cond delay="338"/>
                                          </p:stCondLst>
                                        </p:cTn>
                                        <p:tgtEl>
                                          <p:spTgt spid="2">
                                            <p:graphicEl>
                                              <a:dgm id="{AC10A330-2C54-4FD9-8923-65663A8920B5}"/>
                                            </p:graphicEl>
                                          </p:spTgt>
                                        </p:tgtEl>
                                      </p:cBhvr>
                                      <p:to x="100000" y="100000"/>
                                    </p:animScale>
                                    <p:animScale>
                                      <p:cBhvr>
                                        <p:cTn id="172" dur="13">
                                          <p:stCondLst>
                                            <p:cond delay="656"/>
                                          </p:stCondLst>
                                        </p:cTn>
                                        <p:tgtEl>
                                          <p:spTgt spid="2">
                                            <p:graphicEl>
                                              <a:dgm id="{AC10A330-2C54-4FD9-8923-65663A8920B5}"/>
                                            </p:graphicEl>
                                          </p:spTgt>
                                        </p:tgtEl>
                                      </p:cBhvr>
                                      <p:to x="100000" y="80000"/>
                                    </p:animScale>
                                    <p:animScale>
                                      <p:cBhvr>
                                        <p:cTn id="173" dur="83" decel="50000">
                                          <p:stCondLst>
                                            <p:cond delay="669"/>
                                          </p:stCondLst>
                                        </p:cTn>
                                        <p:tgtEl>
                                          <p:spTgt spid="2">
                                            <p:graphicEl>
                                              <a:dgm id="{AC10A330-2C54-4FD9-8923-65663A8920B5}"/>
                                            </p:graphicEl>
                                          </p:spTgt>
                                        </p:tgtEl>
                                      </p:cBhvr>
                                      <p:to x="100000" y="100000"/>
                                    </p:animScale>
                                    <p:animScale>
                                      <p:cBhvr>
                                        <p:cTn id="174" dur="13">
                                          <p:stCondLst>
                                            <p:cond delay="821"/>
                                          </p:stCondLst>
                                        </p:cTn>
                                        <p:tgtEl>
                                          <p:spTgt spid="2">
                                            <p:graphicEl>
                                              <a:dgm id="{AC10A330-2C54-4FD9-8923-65663A8920B5}"/>
                                            </p:graphicEl>
                                          </p:spTgt>
                                        </p:tgtEl>
                                      </p:cBhvr>
                                      <p:to x="100000" y="90000"/>
                                    </p:animScale>
                                    <p:animScale>
                                      <p:cBhvr>
                                        <p:cTn id="175" dur="83" decel="50000">
                                          <p:stCondLst>
                                            <p:cond delay="834"/>
                                          </p:stCondLst>
                                        </p:cTn>
                                        <p:tgtEl>
                                          <p:spTgt spid="2">
                                            <p:graphicEl>
                                              <a:dgm id="{AC10A330-2C54-4FD9-8923-65663A8920B5}"/>
                                            </p:graphicEl>
                                          </p:spTgt>
                                        </p:tgtEl>
                                      </p:cBhvr>
                                      <p:to x="100000" y="100000"/>
                                    </p:animScale>
                                    <p:animScale>
                                      <p:cBhvr>
                                        <p:cTn id="176" dur="13">
                                          <p:stCondLst>
                                            <p:cond delay="904"/>
                                          </p:stCondLst>
                                        </p:cTn>
                                        <p:tgtEl>
                                          <p:spTgt spid="2">
                                            <p:graphicEl>
                                              <a:dgm id="{AC10A330-2C54-4FD9-8923-65663A8920B5}"/>
                                            </p:graphicEl>
                                          </p:spTgt>
                                        </p:tgtEl>
                                      </p:cBhvr>
                                      <p:to x="100000" y="95000"/>
                                    </p:animScale>
                                    <p:animScale>
                                      <p:cBhvr>
                                        <p:cTn id="177" dur="83" decel="50000">
                                          <p:stCondLst>
                                            <p:cond delay="917"/>
                                          </p:stCondLst>
                                        </p:cTn>
                                        <p:tgtEl>
                                          <p:spTgt spid="2">
                                            <p:graphicEl>
                                              <a:dgm id="{AC10A330-2C54-4FD9-8923-65663A8920B5}"/>
                                            </p:graphic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extLst>
              <a:ext uri="{28A0092B-C50C-407E-A947-70E740481C1C}">
                <a14:useLocalDpi xmlns:a14="http://schemas.microsoft.com/office/drawing/2010/main" val="0"/>
              </a:ext>
            </a:extLst>
          </a:blip>
          <a:srcRect t="47239" r="50859" b="-1971"/>
          <a:stretch/>
        </p:blipFill>
        <p:spPr>
          <a:xfrm>
            <a:off x="614812" y="1659201"/>
            <a:ext cx="2974577" cy="4545013"/>
          </a:xfrm>
          <a:prstGeom prst="rect">
            <a:avLst/>
          </a:prstGeom>
        </p:spPr>
      </p:pic>
      <p:sp>
        <p:nvSpPr>
          <p:cNvPr id="5" name="TextBox 4"/>
          <p:cNvSpPr txBox="1"/>
          <p:nvPr/>
        </p:nvSpPr>
        <p:spPr>
          <a:xfrm>
            <a:off x="233464" y="212651"/>
            <a:ext cx="8506499" cy="1446550"/>
          </a:xfrm>
          <a:prstGeom prst="rect">
            <a:avLst/>
          </a:prstGeom>
          <a:noFill/>
        </p:spPr>
        <p:txBody>
          <a:bodyPr wrap="square" rtlCol="0">
            <a:spAutoFit/>
          </a:bodyPr>
          <a:lstStyle/>
          <a:p>
            <a:pPr algn="ctr"/>
            <a:r>
              <a:rPr lang="ru-RU" sz="4400" b="1" spc="50" dirty="0" smtClean="0">
                <a:ln w="0">
                  <a:solidFill>
                    <a:srgbClr val="00009E"/>
                  </a:solidFill>
                </a:ln>
                <a:solidFill>
                  <a:schemeClr val="accent1">
                    <a:lumMod val="50000"/>
                  </a:schemeClr>
                </a:solidFill>
                <a:effectLst>
                  <a:glow rad="139700">
                    <a:schemeClr val="accent1">
                      <a:satMod val="175000"/>
                      <a:alpha val="40000"/>
                    </a:schemeClr>
                  </a:glow>
                  <a:innerShdw blurRad="63500" dist="50800" dir="13500000">
                    <a:srgbClr val="000000">
                      <a:alpha val="50000"/>
                    </a:srgbClr>
                  </a:innerShdw>
                </a:effectLst>
              </a:rPr>
              <a:t>Изготовление теплоотражающего экрана</a:t>
            </a:r>
            <a:endParaRPr lang="ru-RU" sz="4400" b="1" spc="50" dirty="0">
              <a:ln w="0">
                <a:solidFill>
                  <a:srgbClr val="00009E"/>
                </a:solidFill>
              </a:ln>
              <a:solidFill>
                <a:schemeClr val="accent1">
                  <a:lumMod val="50000"/>
                </a:schemeClr>
              </a:solidFill>
              <a:effectLst>
                <a:glow rad="139700">
                  <a:schemeClr val="accent1">
                    <a:satMod val="175000"/>
                    <a:alpha val="40000"/>
                  </a:schemeClr>
                </a:glow>
                <a:innerShdw blurRad="63500" dist="50800" dir="13500000">
                  <a:srgbClr val="000000">
                    <a:alpha val="50000"/>
                  </a:srgbClr>
                </a:innerShdw>
              </a:effectLst>
            </a:endParaRPr>
          </a:p>
        </p:txBody>
      </p:sp>
      <p:pic>
        <p:nvPicPr>
          <p:cNvPr id="7" name="Рисунок 6"/>
          <p:cNvPicPr>
            <a:picLocks noChangeAspect="1"/>
          </p:cNvPicPr>
          <p:nvPr/>
        </p:nvPicPr>
        <p:blipFill>
          <a:blip r:embed="rId3"/>
          <a:stretch>
            <a:fillRect/>
          </a:stretch>
        </p:blipFill>
        <p:spPr>
          <a:xfrm>
            <a:off x="4617928" y="2207787"/>
            <a:ext cx="3002071" cy="4191946"/>
          </a:xfrm>
          <a:prstGeom prst="rect">
            <a:avLst/>
          </a:prstGeom>
        </p:spPr>
      </p:pic>
    </p:spTree>
    <p:extLst>
      <p:ext uri="{BB962C8B-B14F-4D97-AF65-F5344CB8AC3E}">
        <p14:creationId xmlns:p14="http://schemas.microsoft.com/office/powerpoint/2010/main" val="2918739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ppt_x"/>
                                          </p:val>
                                        </p:tav>
                                        <p:tav tm="100000">
                                          <p:val>
                                            <p:strVal val="#ppt_x"/>
                                          </p:val>
                                        </p:tav>
                                      </p:tavLst>
                                    </p:anim>
                                    <p:anim calcmode="lin" valueType="num">
                                      <p:cBhvr additive="base">
                                        <p:cTn id="12" dur="75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250"/>
                            </p:stCondLst>
                            <p:childTnLst>
                              <p:par>
                                <p:cTn id="14" presetID="31"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fltVal val="0"/>
                                          </p:val>
                                        </p:tav>
                                        <p:tav tm="100000">
                                          <p:val>
                                            <p:strVal val="#ppt_w"/>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 calcmode="lin" valueType="num">
                                      <p:cBhvr>
                                        <p:cTn id="18" dur="1000" fill="hold"/>
                                        <p:tgtEl>
                                          <p:spTgt spid="7"/>
                                        </p:tgtEl>
                                        <p:attrNameLst>
                                          <p:attrName>style.rotation</p:attrName>
                                        </p:attrNameLst>
                                      </p:cBhvr>
                                      <p:tavLst>
                                        <p:tav tm="0">
                                          <p:val>
                                            <p:fltVal val="90"/>
                                          </p:val>
                                        </p:tav>
                                        <p:tav tm="100000">
                                          <p:val>
                                            <p:fltVal val="0"/>
                                          </p:val>
                                        </p:tav>
                                      </p:tavLst>
                                    </p:anim>
                                    <p:animEffect transition="in" filter="fade">
                                      <p:cBhvr>
                                        <p:cTn id="1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632580" y="267219"/>
            <a:ext cx="6499743" cy="584775"/>
          </a:xfrm>
          <a:prstGeom prst="rect">
            <a:avLst/>
          </a:prstGeom>
        </p:spPr>
        <p:txBody>
          <a:bodyPr wrap="square">
            <a:spAutoFit/>
          </a:bodyPr>
          <a:lstStyle/>
          <a:p>
            <a:pPr algn="ctr"/>
            <a:r>
              <a:rPr lang="ru-RU" sz="3200" b="1" dirty="0" smtClean="0">
                <a:solidFill>
                  <a:srgbClr val="00009E"/>
                </a:solidFill>
                <a:latin typeface="Times New Roman" panose="02020603050405020304" pitchFamily="18" charset="0"/>
                <a:ea typeface="Times New Roman" panose="02020603050405020304" pitchFamily="18" charset="0"/>
              </a:rPr>
              <a:t>Крепим </a:t>
            </a:r>
            <a:r>
              <a:rPr lang="ru-RU" sz="3200" b="1" dirty="0">
                <a:solidFill>
                  <a:srgbClr val="00009E"/>
                </a:solidFill>
                <a:latin typeface="Times New Roman" panose="02020603050405020304" pitchFamily="18" charset="0"/>
                <a:ea typeface="Times New Roman" panose="02020603050405020304" pitchFamily="18" charset="0"/>
              </a:rPr>
              <a:t>экран к стене </a:t>
            </a: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2694" y="2100671"/>
            <a:ext cx="2666321" cy="3782209"/>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707613">
            <a:off x="3544968" y="1043149"/>
            <a:ext cx="1803286" cy="2404381"/>
          </a:xfrm>
          <a:prstGeom prst="rect">
            <a:avLst/>
          </a:prstGeo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681821">
            <a:off x="788510" y="865986"/>
            <a:ext cx="1895267" cy="2527023"/>
          </a:xfrm>
          <a:prstGeom prst="rect">
            <a:avLst/>
          </a:prstGeom>
        </p:spPr>
      </p:pic>
      <p:pic>
        <p:nvPicPr>
          <p:cNvPr id="6" name="Рисунок 5"/>
          <p:cNvPicPr>
            <a:picLocks noChangeAspect="1"/>
          </p:cNvPicPr>
          <p:nvPr/>
        </p:nvPicPr>
        <p:blipFill rotWithShape="1">
          <a:blip r:embed="rId5" cstate="print">
            <a:extLst>
              <a:ext uri="{28A0092B-C50C-407E-A947-70E740481C1C}">
                <a14:useLocalDpi xmlns:a14="http://schemas.microsoft.com/office/drawing/2010/main" val="0"/>
              </a:ext>
            </a:extLst>
          </a:blip>
          <a:srcRect b="17731"/>
          <a:stretch/>
        </p:blipFill>
        <p:spPr>
          <a:xfrm>
            <a:off x="684925" y="3991776"/>
            <a:ext cx="1895309" cy="2079015"/>
          </a:xfrm>
          <a:prstGeom prst="rect">
            <a:avLst/>
          </a:prstGeom>
        </p:spPr>
      </p:pic>
      <p:pic>
        <p:nvPicPr>
          <p:cNvPr id="7" name="Рисунок 6"/>
          <p:cNvPicPr>
            <a:picLocks noChangeAspect="1"/>
          </p:cNvPicPr>
          <p:nvPr/>
        </p:nvPicPr>
        <p:blipFill rotWithShape="1">
          <a:blip r:embed="rId6" cstate="print">
            <a:extLst>
              <a:ext uri="{28A0092B-C50C-407E-A947-70E740481C1C}">
                <a14:useLocalDpi xmlns:a14="http://schemas.microsoft.com/office/drawing/2010/main" val="0"/>
              </a:ext>
            </a:extLst>
          </a:blip>
          <a:srcRect b="19380"/>
          <a:stretch/>
        </p:blipFill>
        <p:spPr>
          <a:xfrm>
            <a:off x="3266598" y="4430053"/>
            <a:ext cx="1925654" cy="2069954"/>
          </a:xfrm>
          <a:prstGeom prst="rect">
            <a:avLst/>
          </a:prstGeom>
        </p:spPr>
      </p:pic>
    </p:spTree>
    <p:extLst>
      <p:ext uri="{BB962C8B-B14F-4D97-AF65-F5344CB8AC3E}">
        <p14:creationId xmlns:p14="http://schemas.microsoft.com/office/powerpoint/2010/main" val="1950897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fltVal val="0"/>
                                          </p:val>
                                        </p:tav>
                                        <p:tav tm="100000">
                                          <p:val>
                                            <p:strVal val="#ppt_w"/>
                                          </p:val>
                                        </p:tav>
                                      </p:tavLst>
                                    </p:anim>
                                    <p:anim calcmode="lin" valueType="num">
                                      <p:cBhvr>
                                        <p:cTn id="17" dur="1000" fill="hold"/>
                                        <p:tgtEl>
                                          <p:spTgt spid="5"/>
                                        </p:tgtEl>
                                        <p:attrNameLst>
                                          <p:attrName>ppt_h</p:attrName>
                                        </p:attrNameLst>
                                      </p:cBhvr>
                                      <p:tavLst>
                                        <p:tav tm="0">
                                          <p:val>
                                            <p:fltVal val="0"/>
                                          </p:val>
                                        </p:tav>
                                        <p:tav tm="100000">
                                          <p:val>
                                            <p:strVal val="#ppt_h"/>
                                          </p:val>
                                        </p:tav>
                                      </p:tavLst>
                                    </p:anim>
                                    <p:anim calcmode="lin" valueType="num">
                                      <p:cBhvr>
                                        <p:cTn id="18" dur="1000" fill="hold"/>
                                        <p:tgtEl>
                                          <p:spTgt spid="5"/>
                                        </p:tgtEl>
                                        <p:attrNameLst>
                                          <p:attrName>style.rotation</p:attrName>
                                        </p:attrNameLst>
                                      </p:cBhvr>
                                      <p:tavLst>
                                        <p:tav tm="0">
                                          <p:val>
                                            <p:fltVal val="90"/>
                                          </p:val>
                                        </p:tav>
                                        <p:tav tm="100000">
                                          <p:val>
                                            <p:fltVal val="0"/>
                                          </p:val>
                                        </p:tav>
                                      </p:tavLst>
                                    </p:anim>
                                    <p:animEffect transition="in" filter="fade">
                                      <p:cBhvr>
                                        <p:cTn id="19" dur="1000"/>
                                        <p:tgtEl>
                                          <p:spTgt spid="5"/>
                                        </p:tgtEl>
                                      </p:cBhvr>
                                    </p:animEffect>
                                  </p:childTnLst>
                                </p:cTn>
                              </p:par>
                            </p:childTnLst>
                          </p:cTn>
                        </p:par>
                        <p:par>
                          <p:cTn id="20" fill="hold">
                            <p:stCondLst>
                              <p:cond delay="2000"/>
                            </p:stCondLst>
                            <p:childTnLst>
                              <p:par>
                                <p:cTn id="21" presetID="31"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style.rotation</p:attrName>
                                        </p:attrNameLst>
                                      </p:cBhvr>
                                      <p:tavLst>
                                        <p:tav tm="0">
                                          <p:val>
                                            <p:fltVal val="90"/>
                                          </p:val>
                                        </p:tav>
                                        <p:tav tm="100000">
                                          <p:val>
                                            <p:fltVal val="0"/>
                                          </p:val>
                                        </p:tav>
                                      </p:tavLst>
                                    </p:anim>
                                    <p:animEffect transition="in" filter="fade">
                                      <p:cBhvr>
                                        <p:cTn id="2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88361" y="1674673"/>
            <a:ext cx="6967292" cy="2585323"/>
          </a:xfrm>
          <a:prstGeom prst="rect">
            <a:avLst/>
          </a:prstGeom>
          <a:noFill/>
        </p:spPr>
        <p:txBody>
          <a:bodyPr wrap="none" lIns="91440" tIns="45720" rIns="91440" bIns="45720">
            <a:spAutoFit/>
          </a:bodyPr>
          <a:lstStyle/>
          <a:p>
            <a:pPr algn="ctr"/>
            <a:r>
              <a:rPr lang="ru-RU" sz="5400" b="1" cap="none" spc="300" dirty="0" smtClean="0">
                <a:ln w="11430" cmpd="sng">
                  <a:solidFill>
                    <a:schemeClr val="accent1">
                      <a:lumMod val="75000"/>
                    </a:schemeClr>
                  </a:solidFill>
                  <a:prstDash val="solid"/>
                  <a:miter lim="800000"/>
                </a:ln>
                <a:solidFill>
                  <a:srgbClr val="0000FF"/>
                </a:solidFill>
                <a:effectLst>
                  <a:glow rad="45500">
                    <a:schemeClr val="accent1">
                      <a:satMod val="220000"/>
                      <a:alpha val="35000"/>
                    </a:schemeClr>
                  </a:glow>
                </a:effectLst>
              </a:rPr>
              <a:t>Викторина</a:t>
            </a:r>
          </a:p>
          <a:p>
            <a:pPr algn="ctr"/>
            <a:r>
              <a:rPr lang="ru-RU" sz="5400" b="1" spc="300" dirty="0" smtClean="0">
                <a:ln w="11430" cmpd="sng">
                  <a:solidFill>
                    <a:schemeClr val="accent1">
                      <a:lumMod val="75000"/>
                    </a:schemeClr>
                  </a:solidFill>
                  <a:prstDash val="solid"/>
                  <a:miter lim="800000"/>
                </a:ln>
                <a:solidFill>
                  <a:srgbClr val="0000FF"/>
                </a:solidFill>
                <a:effectLst>
                  <a:glow rad="45500">
                    <a:schemeClr val="accent1">
                      <a:satMod val="220000"/>
                      <a:alpha val="35000"/>
                    </a:schemeClr>
                  </a:glow>
                </a:effectLst>
              </a:rPr>
              <a:t>Поколение </a:t>
            </a:r>
          </a:p>
          <a:p>
            <a:pPr algn="ctr"/>
            <a:r>
              <a:rPr lang="ru-RU" sz="5400" b="1" spc="300" dirty="0" err="1" smtClean="0">
                <a:ln w="11430" cmpd="sng">
                  <a:solidFill>
                    <a:schemeClr val="accent1">
                      <a:lumMod val="75000"/>
                    </a:schemeClr>
                  </a:solidFill>
                  <a:prstDash val="solid"/>
                  <a:miter lim="800000"/>
                </a:ln>
                <a:solidFill>
                  <a:srgbClr val="0000FF"/>
                </a:solidFill>
                <a:effectLst>
                  <a:glow rad="45500">
                    <a:schemeClr val="accent1">
                      <a:satMod val="220000"/>
                      <a:alpha val="35000"/>
                    </a:schemeClr>
                  </a:glow>
                </a:effectLst>
              </a:rPr>
              <a:t>энергоэффективных</a:t>
            </a:r>
            <a:endParaRPr lang="ru-RU" sz="5400" b="1" cap="none" spc="300" dirty="0">
              <a:ln w="11430" cmpd="sng">
                <a:solidFill>
                  <a:schemeClr val="accent1">
                    <a:lumMod val="75000"/>
                  </a:schemeClr>
                </a:solidFill>
                <a:prstDash val="solid"/>
                <a:miter lim="800000"/>
              </a:ln>
              <a:solidFill>
                <a:srgbClr val="0000FF"/>
              </a:solidFill>
              <a:effectLst>
                <a:glow rad="45500">
                  <a:schemeClr val="accent1">
                    <a:satMod val="220000"/>
                    <a:alpha val="35000"/>
                  </a:schemeClr>
                </a:glow>
              </a:effectLst>
            </a:endParaRPr>
          </a:p>
        </p:txBody>
      </p:sp>
    </p:spTree>
    <p:extLst>
      <p:ext uri="{BB962C8B-B14F-4D97-AF65-F5344CB8AC3E}">
        <p14:creationId xmlns:p14="http://schemas.microsoft.com/office/powerpoint/2010/main" val="32214088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1440" y="203285"/>
            <a:ext cx="9339943" cy="579967"/>
          </a:xfrm>
          <a:prstGeom prst="rect">
            <a:avLst/>
          </a:prstGeom>
        </p:spPr>
        <p:txBody>
          <a:bodyPr wrap="square">
            <a:spAutoFit/>
          </a:bodyPr>
          <a:lstStyle/>
          <a:p>
            <a:pPr algn="ctr">
              <a:lnSpc>
                <a:spcPct val="150000"/>
              </a:lnSpc>
              <a:spcAft>
                <a:spcPts val="0"/>
              </a:spcAft>
            </a:pPr>
            <a:r>
              <a:rPr lang="ru-RU" sz="2400" b="1" dirty="0">
                <a:solidFill>
                  <a:srgbClr val="0000FF"/>
                </a:solidFill>
                <a:latin typeface="Times New Roman" panose="02020603050405020304" pitchFamily="18" charset="0"/>
                <a:ea typeface="Calibri" panose="020F0502020204030204" pitchFamily="34" charset="0"/>
              </a:rPr>
              <a:t>I </a:t>
            </a:r>
            <a:r>
              <a:rPr lang="ru-RU" sz="2400" b="1" dirty="0" smtClean="0">
                <a:solidFill>
                  <a:srgbClr val="0000FF"/>
                </a:solidFill>
                <a:latin typeface="Times New Roman" panose="02020603050405020304" pitchFamily="18" charset="0"/>
                <a:ea typeface="Calibri" panose="020F0502020204030204" pitchFamily="34" charset="0"/>
              </a:rPr>
              <a:t>раунд </a:t>
            </a:r>
            <a:r>
              <a:rPr lang="ru-RU" sz="2400" b="1" dirty="0">
                <a:solidFill>
                  <a:srgbClr val="0000FF"/>
                </a:solidFill>
                <a:latin typeface="Times New Roman" panose="02020603050405020304" pitchFamily="18" charset="0"/>
                <a:ea typeface="Calibri" panose="020F0502020204030204" pitchFamily="34" charset="0"/>
              </a:rPr>
              <a:t>«Энергетика страны»</a:t>
            </a:r>
          </a:p>
        </p:txBody>
      </p:sp>
      <p:sp>
        <p:nvSpPr>
          <p:cNvPr id="4" name="Овал 3"/>
          <p:cNvSpPr/>
          <p:nvPr/>
        </p:nvSpPr>
        <p:spPr>
          <a:xfrm>
            <a:off x="1143000" y="1714500"/>
            <a:ext cx="2133600" cy="1104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b="1" dirty="0">
                <a:solidFill>
                  <a:srgbClr val="000000"/>
                </a:solidFill>
                <a:latin typeface="Times New Roman" panose="02020603050405020304" pitchFamily="18" charset="0"/>
                <a:ea typeface="Calibri" panose="020F0502020204030204" pitchFamily="34" charset="0"/>
              </a:rPr>
              <a:t>АЭС</a:t>
            </a:r>
            <a:endParaRPr lang="ru-RU" sz="4000" b="1" dirty="0"/>
          </a:p>
        </p:txBody>
      </p:sp>
      <p:sp>
        <p:nvSpPr>
          <p:cNvPr id="6" name="Овал 5"/>
          <p:cNvSpPr/>
          <p:nvPr/>
        </p:nvSpPr>
        <p:spPr>
          <a:xfrm>
            <a:off x="6515102" y="1710022"/>
            <a:ext cx="2133600" cy="1104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b="1" dirty="0" smtClean="0">
                <a:solidFill>
                  <a:srgbClr val="000000"/>
                </a:solidFill>
                <a:latin typeface="Times New Roman" panose="02020603050405020304" pitchFamily="18" charset="0"/>
                <a:ea typeface="Calibri" panose="020F0502020204030204" pitchFamily="34" charset="0"/>
              </a:rPr>
              <a:t>ВЭС</a:t>
            </a:r>
            <a:endParaRPr lang="ru-RU" sz="4000" b="1" dirty="0"/>
          </a:p>
        </p:txBody>
      </p:sp>
      <p:sp>
        <p:nvSpPr>
          <p:cNvPr id="7" name="Овал 6"/>
          <p:cNvSpPr/>
          <p:nvPr/>
        </p:nvSpPr>
        <p:spPr>
          <a:xfrm>
            <a:off x="3933826" y="1215986"/>
            <a:ext cx="2133600" cy="1104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b="1" dirty="0" smtClean="0">
                <a:solidFill>
                  <a:srgbClr val="000000"/>
                </a:solidFill>
                <a:latin typeface="Times New Roman" panose="02020603050405020304" pitchFamily="18" charset="0"/>
                <a:ea typeface="Calibri" panose="020F0502020204030204" pitchFamily="34" charset="0"/>
              </a:rPr>
              <a:t>ТЭС</a:t>
            </a:r>
            <a:endParaRPr lang="ru-RU" sz="4000" b="1" dirty="0"/>
          </a:p>
        </p:txBody>
      </p:sp>
      <p:sp>
        <p:nvSpPr>
          <p:cNvPr id="8" name="Овал 7"/>
          <p:cNvSpPr/>
          <p:nvPr/>
        </p:nvSpPr>
        <p:spPr>
          <a:xfrm>
            <a:off x="3948115" y="2751118"/>
            <a:ext cx="2133600" cy="1104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b="1" dirty="0" smtClean="0">
                <a:solidFill>
                  <a:srgbClr val="000000"/>
                </a:solidFill>
                <a:latin typeface="Times New Roman" panose="02020603050405020304" pitchFamily="18" charset="0"/>
                <a:ea typeface="Calibri" panose="020F0502020204030204" pitchFamily="34" charset="0"/>
              </a:rPr>
              <a:t>ГЭС</a:t>
            </a:r>
            <a:endParaRPr lang="ru-RU" sz="4000" b="1" dirty="0"/>
          </a:p>
        </p:txBody>
      </p:sp>
      <p:sp>
        <p:nvSpPr>
          <p:cNvPr id="9" name="Овал 8"/>
          <p:cNvSpPr/>
          <p:nvPr/>
        </p:nvSpPr>
        <p:spPr>
          <a:xfrm>
            <a:off x="1143000" y="3416604"/>
            <a:ext cx="2133600" cy="1104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b="1" dirty="0" smtClean="0">
                <a:solidFill>
                  <a:srgbClr val="000000"/>
                </a:solidFill>
                <a:latin typeface="Times New Roman" panose="02020603050405020304" pitchFamily="18" charset="0"/>
                <a:ea typeface="Calibri" panose="020F0502020204030204" pitchFamily="34" charset="0"/>
              </a:rPr>
              <a:t>СЭС</a:t>
            </a:r>
            <a:endParaRPr lang="ru-RU" sz="4000" b="1" dirty="0"/>
          </a:p>
        </p:txBody>
      </p:sp>
      <p:sp>
        <p:nvSpPr>
          <p:cNvPr id="10" name="Овал 9"/>
          <p:cNvSpPr/>
          <p:nvPr/>
        </p:nvSpPr>
        <p:spPr>
          <a:xfrm>
            <a:off x="3933825" y="4286250"/>
            <a:ext cx="2133600" cy="1104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b="1" dirty="0" smtClean="0">
                <a:solidFill>
                  <a:srgbClr val="000000"/>
                </a:solidFill>
                <a:latin typeface="Times New Roman" panose="02020603050405020304" pitchFamily="18" charset="0"/>
                <a:ea typeface="Calibri" panose="020F0502020204030204" pitchFamily="34" charset="0"/>
              </a:rPr>
              <a:t>ТЭЦ</a:t>
            </a:r>
            <a:endParaRPr lang="ru-RU" sz="4000" b="1" dirty="0"/>
          </a:p>
        </p:txBody>
      </p:sp>
      <p:sp>
        <p:nvSpPr>
          <p:cNvPr id="12" name="Овал 11"/>
          <p:cNvSpPr/>
          <p:nvPr/>
        </p:nvSpPr>
        <p:spPr>
          <a:xfrm>
            <a:off x="6515102" y="3416604"/>
            <a:ext cx="2133600" cy="11049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rgbClr val="000000"/>
                </a:solidFill>
                <a:latin typeface="Times New Roman" panose="02020603050405020304" pitchFamily="18" charset="0"/>
                <a:ea typeface="Calibri" panose="020F0502020204030204" pitchFamily="34" charset="0"/>
              </a:rPr>
              <a:t>ГРЭС</a:t>
            </a:r>
            <a:endParaRPr lang="ru-RU" sz="3600" b="1" dirty="0"/>
          </a:p>
        </p:txBody>
      </p:sp>
      <p:sp>
        <p:nvSpPr>
          <p:cNvPr id="13" name="Прямоугольник 12"/>
          <p:cNvSpPr/>
          <p:nvPr/>
        </p:nvSpPr>
        <p:spPr>
          <a:xfrm>
            <a:off x="228601" y="5423858"/>
            <a:ext cx="8705850" cy="830997"/>
          </a:xfrm>
          <a:prstGeom prst="rect">
            <a:avLst/>
          </a:prstGeom>
        </p:spPr>
        <p:txBody>
          <a:bodyPr wrap="square">
            <a:spAutoFit/>
          </a:bodyPr>
          <a:lstStyle/>
          <a:p>
            <a:pPr algn="just"/>
            <a:r>
              <a:rPr lang="ru-RU" sz="2400" b="1" dirty="0" smtClean="0">
                <a:solidFill>
                  <a:srgbClr val="000000"/>
                </a:solidFill>
                <a:ea typeface="Calibri" panose="020F0502020204030204" pitchFamily="34" charset="0"/>
                <a:cs typeface="Times New Roman" panose="02020603050405020304" pitchFamily="18" charset="0"/>
              </a:rPr>
              <a:t>Задание 1: За </a:t>
            </a:r>
            <a:r>
              <a:rPr lang="ru-RU" sz="2400" b="1" dirty="0">
                <a:solidFill>
                  <a:srgbClr val="000000"/>
                </a:solidFill>
                <a:ea typeface="Calibri" panose="020F0502020204030204" pitchFamily="34" charset="0"/>
                <a:cs typeface="Times New Roman" panose="02020603050405020304" pitchFamily="18" charset="0"/>
              </a:rPr>
              <a:t>каждый правильный ответ </a:t>
            </a:r>
            <a:r>
              <a:rPr lang="ru-RU" sz="2400" b="1" dirty="0" smtClean="0">
                <a:solidFill>
                  <a:srgbClr val="000000"/>
                </a:solidFill>
                <a:ea typeface="Calibri" panose="020F0502020204030204" pitchFamily="34" charset="0"/>
                <a:cs typeface="Times New Roman" panose="02020603050405020304" pitchFamily="18" charset="0"/>
              </a:rPr>
              <a:t>команда получает </a:t>
            </a:r>
            <a:r>
              <a:rPr lang="ru-RU" sz="2400" b="1" dirty="0">
                <a:solidFill>
                  <a:srgbClr val="000000"/>
                </a:solidFill>
                <a:ea typeface="Calibri" panose="020F0502020204030204" pitchFamily="34" charset="0"/>
                <a:cs typeface="Times New Roman" panose="02020603050405020304" pitchFamily="18" charset="0"/>
              </a:rPr>
              <a:t>1 балл. </a:t>
            </a:r>
            <a:r>
              <a:rPr lang="ru-RU" sz="2400" b="1" dirty="0" smtClean="0">
                <a:solidFill>
                  <a:srgbClr val="000000"/>
                </a:solidFill>
                <a:ea typeface="Calibri" panose="020F0502020204030204" pitchFamily="34" charset="0"/>
                <a:cs typeface="Times New Roman" panose="02020603050405020304" pitchFamily="18" charset="0"/>
              </a:rPr>
              <a:t>Время выполнения задания – 5 минуты.</a:t>
            </a:r>
            <a:endParaRPr lang="ru-RU" sz="2400" b="1" dirty="0"/>
          </a:p>
        </p:txBody>
      </p:sp>
      <p:sp>
        <p:nvSpPr>
          <p:cNvPr id="3" name="Прямоугольник 2"/>
          <p:cNvSpPr/>
          <p:nvPr/>
        </p:nvSpPr>
        <p:spPr>
          <a:xfrm>
            <a:off x="420470" y="6254855"/>
            <a:ext cx="4158061" cy="369332"/>
          </a:xfrm>
          <a:prstGeom prst="rect">
            <a:avLst/>
          </a:prstGeom>
        </p:spPr>
        <p:txBody>
          <a:bodyPr wrap="none">
            <a:spAutoFit/>
          </a:bodyPr>
          <a:lstStyle/>
          <a:p>
            <a:r>
              <a:rPr lang="en-US" b="1"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https</a:t>
            </a:r>
            <a:r>
              <a:rPr lang="ru-RU" b="1"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a:t>
            </a:r>
            <a:r>
              <a:rPr lang="en-US" b="1" u="sng" dirty="0" err="1">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academtest</a:t>
            </a:r>
            <a:r>
              <a:rPr lang="ru-RU" b="1"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a:t>
            </a:r>
            <a:r>
              <a:rPr lang="en-US" b="1" u="sng" dirty="0" err="1">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ru</a:t>
            </a:r>
            <a:r>
              <a:rPr lang="ru-RU" b="1"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a:t>
            </a:r>
            <a:r>
              <a:rPr lang="en-US" b="1"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tests</a:t>
            </a:r>
            <a:r>
              <a:rPr lang="ru-RU" b="1"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a:t>
            </a:r>
            <a:r>
              <a:rPr lang="en-US" b="1"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t</a:t>
            </a:r>
            <a:r>
              <a:rPr lang="ru-RU" b="1"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a:t>
            </a:r>
            <a:r>
              <a:rPr lang="en-US" b="1"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MTI</a:t>
            </a:r>
            <a:r>
              <a:rPr lang="ru-RU" b="1"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1</a:t>
            </a:r>
            <a:r>
              <a:rPr lang="en-US" b="1"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OTY</a:t>
            </a:r>
            <a:r>
              <a:rPr lang="ru-RU" b="1" dirty="0">
                <a:solidFill>
                  <a:srgbClr val="000000"/>
                </a:solidFill>
                <a:latin typeface="Calibri" panose="020F0502020204030204" pitchFamily="34" charset="0"/>
                <a:ea typeface="Calibri" panose="020F0502020204030204" pitchFamily="34" charset="0"/>
                <a:cs typeface="Times New Roman" panose="02020603050405020304" pitchFamily="18" charset="0"/>
              </a:rPr>
              <a:t>=</a:t>
            </a:r>
            <a:endParaRPr lang="ru-RU" dirty="0"/>
          </a:p>
        </p:txBody>
      </p:sp>
    </p:spTree>
    <p:extLst>
      <p:ext uri="{BB962C8B-B14F-4D97-AF65-F5344CB8AC3E}">
        <p14:creationId xmlns:p14="http://schemas.microsoft.com/office/powerpoint/2010/main" val="6709571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35132" y="21230"/>
            <a:ext cx="8908868" cy="1615827"/>
          </a:xfrm>
          <a:prstGeom prst="rect">
            <a:avLst/>
          </a:prstGeom>
        </p:spPr>
        <p:txBody>
          <a:bodyPr wrap="square">
            <a:spAutoFit/>
          </a:bodyPr>
          <a:lstStyle/>
          <a:p>
            <a:pPr indent="450215" algn="ctr">
              <a:lnSpc>
                <a:spcPct val="150000"/>
              </a:lnSpc>
              <a:tabLst>
                <a:tab pos="540385" algn="l"/>
              </a:tabLst>
            </a:pPr>
            <a:r>
              <a:rPr lang="ru-RU" sz="2400" b="1" dirty="0">
                <a:solidFill>
                  <a:srgbClr val="0000FF"/>
                </a:solidFill>
                <a:latin typeface="Times New Roman" panose="02020603050405020304" pitchFamily="18" charset="0"/>
                <a:ea typeface="Calibri" panose="020F0502020204030204" pitchFamily="34" charset="0"/>
              </a:rPr>
              <a:t>Задание </a:t>
            </a:r>
            <a:r>
              <a:rPr lang="ru-RU" sz="2400" b="1" dirty="0" smtClean="0">
                <a:solidFill>
                  <a:srgbClr val="0000FF"/>
                </a:solidFill>
                <a:latin typeface="Times New Roman" panose="02020603050405020304" pitchFamily="18" charset="0"/>
                <a:ea typeface="Calibri" panose="020F0502020204030204" pitchFamily="34" charset="0"/>
              </a:rPr>
              <a:t>2. </a:t>
            </a:r>
            <a:r>
              <a:rPr lang="ru-RU" sz="2400" b="1" dirty="0" smtClean="0">
                <a:solidFill>
                  <a:srgbClr val="0000FF"/>
                </a:solidFill>
              </a:rPr>
              <a:t>Время </a:t>
            </a:r>
            <a:r>
              <a:rPr lang="ru-RU" sz="2400" b="1" dirty="0">
                <a:solidFill>
                  <a:srgbClr val="0000FF"/>
                </a:solidFill>
              </a:rPr>
              <a:t>на выполнение задания – 15 минут. </a:t>
            </a:r>
            <a:endParaRPr lang="ru-RU" sz="2400" b="1" dirty="0" smtClean="0">
              <a:solidFill>
                <a:srgbClr val="0000FF"/>
              </a:solidFill>
            </a:endParaRPr>
          </a:p>
          <a:p>
            <a:pPr indent="450215" algn="ctr">
              <a:lnSpc>
                <a:spcPct val="150000"/>
              </a:lnSpc>
              <a:tabLst>
                <a:tab pos="540385" algn="l"/>
              </a:tabLst>
            </a:pPr>
            <a:r>
              <a:rPr lang="ru-RU" sz="2400" b="1" dirty="0" smtClean="0">
                <a:solidFill>
                  <a:srgbClr val="0000FF"/>
                </a:solidFill>
              </a:rPr>
              <a:t>За каждую верно </a:t>
            </a:r>
            <a:r>
              <a:rPr lang="ru-RU" sz="2400" b="1" dirty="0">
                <a:solidFill>
                  <a:srgbClr val="0000FF"/>
                </a:solidFill>
              </a:rPr>
              <a:t>указанную электростанцию </a:t>
            </a:r>
            <a:r>
              <a:rPr lang="ru-RU" sz="2400" b="1" dirty="0" smtClean="0">
                <a:solidFill>
                  <a:srgbClr val="0000FF"/>
                </a:solidFill>
              </a:rPr>
              <a:t>3 </a:t>
            </a:r>
            <a:r>
              <a:rPr lang="ru-RU" sz="2400" b="1" dirty="0">
                <a:solidFill>
                  <a:srgbClr val="0000FF"/>
                </a:solidFill>
              </a:rPr>
              <a:t>балла.</a:t>
            </a:r>
          </a:p>
          <a:p>
            <a:pPr indent="450215">
              <a:lnSpc>
                <a:spcPct val="150000"/>
              </a:lnSpc>
              <a:spcAft>
                <a:spcPts val="0"/>
              </a:spcAft>
              <a:tabLst>
                <a:tab pos="540385" algn="l"/>
              </a:tabLst>
            </a:pPr>
            <a:endParaRPr lang="ru-RU" dirty="0">
              <a:latin typeface="Times New Roman" panose="02020603050405020304" pitchFamily="18" charset="0"/>
              <a:ea typeface="Times New Roman" panose="02020603050405020304"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5132" y="1245139"/>
            <a:ext cx="8757170" cy="5260163"/>
          </a:xfrm>
          <a:prstGeom prst="rect">
            <a:avLst/>
          </a:prstGeom>
        </p:spPr>
      </p:pic>
    </p:spTree>
    <p:extLst>
      <p:ext uri="{BB962C8B-B14F-4D97-AF65-F5344CB8AC3E}">
        <p14:creationId xmlns:p14="http://schemas.microsoft.com/office/powerpoint/2010/main" val="28853992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15308" y="0"/>
            <a:ext cx="7511287" cy="1323439"/>
          </a:xfrm>
          <a:prstGeom prst="rect">
            <a:avLst/>
          </a:prstGeom>
        </p:spPr>
        <p:txBody>
          <a:bodyPr wrap="none">
            <a:spAutoFit/>
          </a:bodyPr>
          <a:lstStyle/>
          <a:p>
            <a:pPr algn="ctr">
              <a:spcAft>
                <a:spcPts val="0"/>
              </a:spcAft>
            </a:pPr>
            <a:r>
              <a:rPr lang="en-US" sz="4000" b="1" dirty="0">
                <a:solidFill>
                  <a:srgbClr val="0000FF"/>
                </a:solidFill>
                <a:latin typeface="Times New Roman" panose="02020603050405020304" pitchFamily="18" charset="0"/>
                <a:ea typeface="Calibri" panose="020F0502020204030204" pitchFamily="34" charset="0"/>
              </a:rPr>
              <a:t>II</a:t>
            </a:r>
            <a:r>
              <a:rPr lang="ru-RU" sz="4000" b="1" dirty="0">
                <a:solidFill>
                  <a:srgbClr val="0000FF"/>
                </a:solidFill>
                <a:latin typeface="Times New Roman" panose="02020603050405020304" pitchFamily="18" charset="0"/>
                <a:ea typeface="Calibri" panose="020F0502020204030204" pitchFamily="34" charset="0"/>
              </a:rPr>
              <a:t> </a:t>
            </a:r>
            <a:r>
              <a:rPr lang="ru-RU" sz="4000" b="1" dirty="0" smtClean="0">
                <a:solidFill>
                  <a:srgbClr val="0000FF"/>
                </a:solidFill>
                <a:latin typeface="Times New Roman" panose="02020603050405020304" pitchFamily="18" charset="0"/>
                <a:ea typeface="Calibri" panose="020F0502020204030204" pitchFamily="34" charset="0"/>
              </a:rPr>
              <a:t>раунд</a:t>
            </a:r>
          </a:p>
          <a:p>
            <a:pPr algn="ctr">
              <a:spcAft>
                <a:spcPts val="0"/>
              </a:spcAft>
            </a:pPr>
            <a:r>
              <a:rPr lang="ru-RU" sz="4000" b="1" dirty="0" smtClean="0">
                <a:solidFill>
                  <a:srgbClr val="0000FF"/>
                </a:solidFill>
                <a:latin typeface="Times New Roman" panose="02020603050405020304" pitchFamily="18" charset="0"/>
                <a:ea typeface="Calibri" panose="020F0502020204030204" pitchFamily="34" charset="0"/>
              </a:rPr>
              <a:t>«</a:t>
            </a:r>
            <a:r>
              <a:rPr lang="ru-RU" sz="4000" b="1" dirty="0">
                <a:solidFill>
                  <a:srgbClr val="0000FF"/>
                </a:solidFill>
                <a:latin typeface="Times New Roman" panose="02020603050405020304" pitchFamily="18" charset="0"/>
                <a:ea typeface="Calibri" panose="020F0502020204030204" pitchFamily="34" charset="0"/>
              </a:rPr>
              <a:t>Чемпионы энергосбережения»</a:t>
            </a:r>
          </a:p>
        </p:txBody>
      </p:sp>
      <p:sp>
        <p:nvSpPr>
          <p:cNvPr id="4" name="TextBox 3"/>
          <p:cNvSpPr txBox="1"/>
          <p:nvPr/>
        </p:nvSpPr>
        <p:spPr>
          <a:xfrm>
            <a:off x="171450" y="1619250"/>
            <a:ext cx="8686800" cy="4524315"/>
          </a:xfrm>
          <a:prstGeom prst="rect">
            <a:avLst/>
          </a:prstGeom>
          <a:noFill/>
        </p:spPr>
        <p:txBody>
          <a:bodyPr wrap="square" rtlCol="0">
            <a:spAutoFit/>
          </a:bodyPr>
          <a:lstStyle/>
          <a:p>
            <a:pPr algn="ctr"/>
            <a:r>
              <a:rPr lang="ru-RU" sz="3600" dirty="0" smtClean="0">
                <a:solidFill>
                  <a:srgbClr val="0000FF"/>
                </a:solidFill>
              </a:rPr>
              <a:t>Необходимо правильно ответить на вопросы теста</a:t>
            </a:r>
          </a:p>
          <a:p>
            <a:pPr algn="ctr"/>
            <a:r>
              <a:rPr lang="ru-RU" sz="3600" dirty="0" smtClean="0">
                <a:solidFill>
                  <a:srgbClr val="0000FF"/>
                </a:solidFill>
                <a:ea typeface="Calibri" panose="020F0502020204030204" pitchFamily="34" charset="0"/>
                <a:cs typeface="Times New Roman" panose="02020603050405020304" pitchFamily="18" charset="0"/>
              </a:rPr>
              <a:t>Продолжительность </a:t>
            </a:r>
            <a:r>
              <a:rPr lang="ru-RU" sz="3600" dirty="0">
                <a:solidFill>
                  <a:srgbClr val="0000FF"/>
                </a:solidFill>
                <a:ea typeface="Calibri" panose="020F0502020204030204" pitchFamily="34" charset="0"/>
                <a:cs typeface="Times New Roman" panose="02020603050405020304" pitchFamily="18" charset="0"/>
              </a:rPr>
              <a:t>раунда: </a:t>
            </a:r>
            <a:r>
              <a:rPr lang="ru-RU" sz="3600" dirty="0" smtClean="0">
                <a:solidFill>
                  <a:srgbClr val="0000FF"/>
                </a:solidFill>
                <a:ea typeface="Calibri" panose="020F0502020204030204" pitchFamily="34" charset="0"/>
                <a:cs typeface="Times New Roman" panose="02020603050405020304" pitchFamily="18" charset="0"/>
              </a:rPr>
              <a:t>10 минут</a:t>
            </a:r>
            <a:r>
              <a:rPr lang="ru-RU" sz="3600" dirty="0">
                <a:solidFill>
                  <a:srgbClr val="0000FF"/>
                </a:solidFill>
                <a:ea typeface="Calibri" panose="020F0502020204030204" pitchFamily="34" charset="0"/>
                <a:cs typeface="Times New Roman" panose="02020603050405020304" pitchFamily="18" charset="0"/>
              </a:rPr>
              <a:t>. Участники должен ответить на 5 вопросов. В данном конкурсе </a:t>
            </a:r>
            <a:r>
              <a:rPr lang="ru-RU" sz="3600" dirty="0" smtClean="0">
                <a:solidFill>
                  <a:srgbClr val="0000FF"/>
                </a:solidFill>
                <a:ea typeface="Calibri" panose="020F0502020204030204" pitchFamily="34" charset="0"/>
                <a:cs typeface="Times New Roman" panose="02020603050405020304" pitchFamily="18" charset="0"/>
              </a:rPr>
              <a:t>можно заработать 5 баллов</a:t>
            </a:r>
          </a:p>
          <a:p>
            <a:pPr algn="ctr"/>
            <a:r>
              <a:rPr lang="en-US" sz="3600" dirty="0">
                <a:solidFill>
                  <a:srgbClr val="0000FF"/>
                </a:solidFill>
                <a:hlinkClick r:id="rId2"/>
              </a:rPr>
              <a:t>https://academtest.ru/tests?t=MTI1ODk</a:t>
            </a:r>
            <a:r>
              <a:rPr lang="en-US" sz="3600" dirty="0" smtClean="0">
                <a:solidFill>
                  <a:srgbClr val="0000FF"/>
                </a:solidFill>
              </a:rPr>
              <a:t>=</a:t>
            </a:r>
            <a:r>
              <a:rPr lang="ru-RU" sz="3600" dirty="0" smtClean="0">
                <a:solidFill>
                  <a:srgbClr val="0000FF"/>
                </a:solidFill>
              </a:rPr>
              <a:t> </a:t>
            </a:r>
            <a:endParaRPr lang="ru-RU" sz="3600" dirty="0">
              <a:solidFill>
                <a:srgbClr val="0000FF"/>
              </a:solidFill>
            </a:endParaRPr>
          </a:p>
          <a:p>
            <a:pPr algn="ctr"/>
            <a:endParaRPr lang="ru-RU" sz="3600" dirty="0">
              <a:solidFill>
                <a:srgbClr val="0000FF"/>
              </a:solidFill>
            </a:endParaRPr>
          </a:p>
        </p:txBody>
      </p:sp>
    </p:spTree>
    <p:extLst>
      <p:ext uri="{BB962C8B-B14F-4D97-AF65-F5344CB8AC3E}">
        <p14:creationId xmlns:p14="http://schemas.microsoft.com/office/powerpoint/2010/main" val="1437669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03053" y="234434"/>
            <a:ext cx="7996869" cy="707886"/>
          </a:xfrm>
          <a:prstGeom prst="rect">
            <a:avLst/>
          </a:prstGeom>
        </p:spPr>
        <p:txBody>
          <a:bodyPr wrap="none">
            <a:spAutoFit/>
          </a:bodyPr>
          <a:lstStyle/>
          <a:p>
            <a:r>
              <a:rPr lang="en-US" sz="4000" b="1" dirty="0">
                <a:solidFill>
                  <a:srgbClr val="0000FF"/>
                </a:solidFill>
                <a:latin typeface="Times New Roman" panose="02020603050405020304" pitchFamily="18" charset="0"/>
                <a:ea typeface="Calibri" panose="020F0502020204030204" pitchFamily="34" charset="0"/>
              </a:rPr>
              <a:t>III</a:t>
            </a:r>
            <a:r>
              <a:rPr lang="ru-RU" sz="4000" b="1" dirty="0">
                <a:solidFill>
                  <a:srgbClr val="0000FF"/>
                </a:solidFill>
                <a:latin typeface="Times New Roman" panose="02020603050405020304" pitchFamily="18" charset="0"/>
                <a:ea typeface="Calibri" panose="020F0502020204030204" pitchFamily="34" charset="0"/>
              </a:rPr>
              <a:t> раунд: «Факты, цифры, даты»</a:t>
            </a:r>
          </a:p>
        </p:txBody>
      </p:sp>
      <p:sp>
        <p:nvSpPr>
          <p:cNvPr id="4" name="Прямоугольник 3"/>
          <p:cNvSpPr/>
          <p:nvPr/>
        </p:nvSpPr>
        <p:spPr>
          <a:xfrm>
            <a:off x="204651" y="1688744"/>
            <a:ext cx="8699922" cy="2677656"/>
          </a:xfrm>
          <a:prstGeom prst="rect">
            <a:avLst/>
          </a:prstGeom>
        </p:spPr>
        <p:txBody>
          <a:bodyPr wrap="square">
            <a:spAutoFit/>
          </a:bodyPr>
          <a:lstStyle/>
          <a:p>
            <a:pPr algn="ctr">
              <a:lnSpc>
                <a:spcPct val="150000"/>
              </a:lnSpc>
              <a:spcAft>
                <a:spcPts val="0"/>
              </a:spcAft>
            </a:pPr>
            <a:r>
              <a:rPr lang="ru-RU" sz="2800" b="1" dirty="0">
                <a:solidFill>
                  <a:srgbClr val="000000"/>
                </a:solidFill>
                <a:latin typeface="Times New Roman" panose="02020603050405020304" pitchFamily="18" charset="0"/>
                <a:ea typeface="Times New Roman" panose="02020603050405020304" pitchFamily="18" charset="0"/>
              </a:rPr>
              <a:t>Продолжительность раунда: </a:t>
            </a:r>
            <a:r>
              <a:rPr lang="ru-RU" sz="2800" b="1" dirty="0" smtClean="0">
                <a:solidFill>
                  <a:srgbClr val="000000"/>
                </a:solidFill>
                <a:latin typeface="Times New Roman" panose="02020603050405020304" pitchFamily="18" charset="0"/>
                <a:ea typeface="Times New Roman" panose="02020603050405020304" pitchFamily="18" charset="0"/>
              </a:rPr>
              <a:t>10 минут</a:t>
            </a:r>
            <a:endParaRPr lang="ru-RU" sz="2800" b="1" dirty="0">
              <a:latin typeface="Times New Roman" panose="02020603050405020304" pitchFamily="18" charset="0"/>
              <a:ea typeface="Times New Roman" panose="02020603050405020304" pitchFamily="18" charset="0"/>
            </a:endParaRPr>
          </a:p>
          <a:p>
            <a:pPr algn="ctr">
              <a:lnSpc>
                <a:spcPct val="150000"/>
              </a:lnSpc>
              <a:spcAft>
                <a:spcPts val="0"/>
              </a:spcAft>
            </a:pPr>
            <a:r>
              <a:rPr lang="ru-RU" sz="2800" b="1" dirty="0" smtClean="0">
                <a:solidFill>
                  <a:srgbClr val="000000"/>
                </a:solidFill>
                <a:latin typeface="Times New Roman" panose="02020603050405020304" pitchFamily="18" charset="0"/>
                <a:ea typeface="Times New Roman" panose="02020603050405020304" pitchFamily="18" charset="0"/>
              </a:rPr>
              <a:t>Необходимо </a:t>
            </a:r>
            <a:r>
              <a:rPr lang="ru-RU" sz="2800" b="1" dirty="0">
                <a:solidFill>
                  <a:srgbClr val="000000"/>
                </a:solidFill>
                <a:latin typeface="Times New Roman" panose="02020603050405020304" pitchFamily="18" charset="0"/>
                <a:ea typeface="Times New Roman" panose="02020603050405020304" pitchFamily="18" charset="0"/>
              </a:rPr>
              <a:t>ответить на </a:t>
            </a:r>
            <a:r>
              <a:rPr lang="ru-RU" sz="2800" b="1" dirty="0" smtClean="0">
                <a:solidFill>
                  <a:srgbClr val="000000"/>
                </a:solidFill>
                <a:latin typeface="Times New Roman" panose="02020603050405020304" pitchFamily="18" charset="0"/>
                <a:ea typeface="Times New Roman" panose="02020603050405020304" pitchFamily="18" charset="0"/>
              </a:rPr>
              <a:t>вопросы. </a:t>
            </a:r>
            <a:r>
              <a:rPr lang="ru-RU" sz="2800" b="1" dirty="0">
                <a:solidFill>
                  <a:srgbClr val="000000"/>
                </a:solidFill>
                <a:latin typeface="Times New Roman" panose="02020603050405020304" pitchFamily="18" charset="0"/>
                <a:ea typeface="Times New Roman" panose="02020603050405020304" pitchFamily="18" charset="0"/>
              </a:rPr>
              <a:t>В каждом вопросе ответ – это цифра или </a:t>
            </a:r>
            <a:r>
              <a:rPr lang="ru-RU" sz="2800" b="1" dirty="0" smtClean="0">
                <a:solidFill>
                  <a:srgbClr val="000000"/>
                </a:solidFill>
                <a:latin typeface="Times New Roman" panose="02020603050405020304" pitchFamily="18" charset="0"/>
                <a:ea typeface="Times New Roman" panose="02020603050405020304" pitchFamily="18" charset="0"/>
              </a:rPr>
              <a:t>дата из таблицы. </a:t>
            </a:r>
            <a:endParaRPr lang="ru-RU" sz="2800" b="1" dirty="0">
              <a:latin typeface="Times New Roman" panose="02020603050405020304" pitchFamily="18" charset="0"/>
              <a:ea typeface="Times New Roman" panose="02020603050405020304" pitchFamily="18" charset="0"/>
            </a:endParaRPr>
          </a:p>
          <a:p>
            <a:pPr algn="ctr">
              <a:lnSpc>
                <a:spcPct val="150000"/>
              </a:lnSpc>
              <a:spcAft>
                <a:spcPts val="0"/>
              </a:spcAft>
            </a:pPr>
            <a:r>
              <a:rPr lang="ru-RU" sz="2800" b="1" dirty="0">
                <a:solidFill>
                  <a:srgbClr val="000000"/>
                </a:solidFill>
                <a:latin typeface="Times New Roman" panose="02020603050405020304" pitchFamily="18" charset="0"/>
                <a:ea typeface="Times New Roman" panose="02020603050405020304" pitchFamily="18" charset="0"/>
              </a:rPr>
              <a:t>За каждый правильный ответ </a:t>
            </a:r>
            <a:r>
              <a:rPr lang="ru-RU" sz="2800" b="1" dirty="0" smtClean="0">
                <a:solidFill>
                  <a:srgbClr val="000000"/>
                </a:solidFill>
                <a:latin typeface="Times New Roman" panose="02020603050405020304" pitchFamily="18" charset="0"/>
                <a:ea typeface="Times New Roman" panose="02020603050405020304" pitchFamily="18" charset="0"/>
              </a:rPr>
              <a:t>начисляется </a:t>
            </a:r>
            <a:r>
              <a:rPr lang="ru-RU" sz="2800" b="1" dirty="0">
                <a:solidFill>
                  <a:srgbClr val="000000"/>
                </a:solidFill>
                <a:latin typeface="Times New Roman" panose="02020603050405020304" pitchFamily="18" charset="0"/>
                <a:ea typeface="Times New Roman" panose="02020603050405020304" pitchFamily="18" charset="0"/>
              </a:rPr>
              <a:t>1 балл. </a:t>
            </a:r>
            <a:endParaRPr lang="ru-RU" sz="2800" b="1" dirty="0">
              <a:latin typeface="Times New Roman" panose="02020603050405020304" pitchFamily="18" charset="0"/>
              <a:ea typeface="Times New Roman" panose="02020603050405020304" pitchFamily="18" charset="0"/>
            </a:endParaRPr>
          </a:p>
        </p:txBody>
      </p:sp>
      <p:sp>
        <p:nvSpPr>
          <p:cNvPr id="3" name="Прямоугольник 2"/>
          <p:cNvSpPr/>
          <p:nvPr/>
        </p:nvSpPr>
        <p:spPr>
          <a:xfrm>
            <a:off x="134852" y="5911895"/>
            <a:ext cx="4566635" cy="410882"/>
          </a:xfrm>
          <a:prstGeom prst="rect">
            <a:avLst/>
          </a:prstGeom>
        </p:spPr>
        <p:txBody>
          <a:bodyPr wrap="none">
            <a:spAutoFit/>
          </a:bodyPr>
          <a:lstStyle/>
          <a:p>
            <a:pPr indent="450215" algn="just">
              <a:lnSpc>
                <a:spcPct val="115000"/>
              </a:lnSpc>
              <a:spcAft>
                <a:spcPts val="1000"/>
              </a:spcAft>
              <a:tabLst>
                <a:tab pos="540385" algn="l"/>
              </a:tabLst>
            </a:pPr>
            <a:r>
              <a:rPr lang="ru-RU" u="sng"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2"/>
              </a:rPr>
              <a:t>https://academtest.ru/tests?t=MTI1OTM</a:t>
            </a:r>
            <a:r>
              <a:rPr lang="ru-RU" dirty="0">
                <a:latin typeface="Times New Roman" panose="02020603050405020304" pitchFamily="18" charset="0"/>
                <a:ea typeface="Calibri" panose="020F0502020204030204" pitchFamily="34" charset="0"/>
                <a:cs typeface="Times New Roman" panose="02020603050405020304" pitchFamily="18" charset="0"/>
              </a:rPr>
              <a:t>= </a:t>
            </a:r>
            <a:endParaRPr lang="ru-RU"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7512710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2737531370"/>
              </p:ext>
            </p:extLst>
          </p:nvPr>
        </p:nvGraphicFramePr>
        <p:xfrm>
          <a:off x="666207" y="520525"/>
          <a:ext cx="7053942" cy="3528960"/>
        </p:xfrm>
        <a:graphic>
          <a:graphicData uri="http://schemas.openxmlformats.org/drawingml/2006/table">
            <a:tbl>
              <a:tblPr firstRow="1" firstCol="1" bandRow="1">
                <a:tableStyleId>{BDBED569-4797-4DF1-A0F4-6AAB3CD982D8}</a:tableStyleId>
              </a:tblPr>
              <a:tblGrid>
                <a:gridCol w="3526971">
                  <a:extLst>
                    <a:ext uri="{9D8B030D-6E8A-4147-A177-3AD203B41FA5}">
                      <a16:colId xmlns:a16="http://schemas.microsoft.com/office/drawing/2014/main" val="3687067003"/>
                    </a:ext>
                  </a:extLst>
                </a:gridCol>
                <a:gridCol w="3526971">
                  <a:extLst>
                    <a:ext uri="{9D8B030D-6E8A-4147-A177-3AD203B41FA5}">
                      <a16:colId xmlns:a16="http://schemas.microsoft.com/office/drawing/2014/main" val="152483858"/>
                    </a:ext>
                  </a:extLst>
                </a:gridCol>
              </a:tblGrid>
              <a:tr h="1176320">
                <a:tc>
                  <a:txBody>
                    <a:bodyPr/>
                    <a:lstStyle/>
                    <a:p>
                      <a:pPr algn="ctr">
                        <a:lnSpc>
                          <a:spcPct val="150000"/>
                        </a:lnSpc>
                        <a:spcAft>
                          <a:spcPts val="0"/>
                        </a:spcAft>
                      </a:pPr>
                      <a:r>
                        <a:rPr lang="ru-RU" sz="4400" b="1" dirty="0">
                          <a:effectLst/>
                        </a:rPr>
                        <a:t>261</a:t>
                      </a:r>
                      <a:endParaRPr lang="ru-RU" sz="4400" b="1" dirty="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50000"/>
                        </a:lnSpc>
                        <a:spcAft>
                          <a:spcPts val="0"/>
                        </a:spcAft>
                      </a:pPr>
                      <a:r>
                        <a:rPr lang="ru-RU" sz="4400" b="1" dirty="0">
                          <a:effectLst/>
                        </a:rPr>
                        <a:t>10</a:t>
                      </a:r>
                      <a:endParaRPr lang="ru-RU" sz="4400" b="1" dirty="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902340433"/>
                  </a:ext>
                </a:extLst>
              </a:tr>
              <a:tr h="1176320">
                <a:tc>
                  <a:txBody>
                    <a:bodyPr/>
                    <a:lstStyle/>
                    <a:p>
                      <a:pPr algn="ctr">
                        <a:lnSpc>
                          <a:spcPct val="150000"/>
                        </a:lnSpc>
                        <a:spcAft>
                          <a:spcPts val="0"/>
                        </a:spcAft>
                      </a:pPr>
                      <a:r>
                        <a:rPr lang="ru-RU" sz="4400" b="1" dirty="0">
                          <a:effectLst/>
                        </a:rPr>
                        <a:t>7</a:t>
                      </a:r>
                      <a:endParaRPr lang="ru-RU" sz="4400" b="1" dirty="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50000"/>
                        </a:lnSpc>
                        <a:spcAft>
                          <a:spcPts val="0"/>
                        </a:spcAft>
                      </a:pPr>
                      <a:r>
                        <a:rPr lang="ru-RU" sz="4400" b="1" dirty="0">
                          <a:effectLst/>
                        </a:rPr>
                        <a:t>100</a:t>
                      </a:r>
                      <a:endParaRPr lang="ru-RU" sz="4400" b="1" dirty="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888467767"/>
                  </a:ext>
                </a:extLst>
              </a:tr>
              <a:tr h="1176320">
                <a:tc>
                  <a:txBody>
                    <a:bodyPr/>
                    <a:lstStyle/>
                    <a:p>
                      <a:pPr algn="ctr">
                        <a:lnSpc>
                          <a:spcPct val="150000"/>
                        </a:lnSpc>
                        <a:spcAft>
                          <a:spcPts val="0"/>
                        </a:spcAft>
                      </a:pPr>
                      <a:r>
                        <a:rPr lang="ru-RU" sz="4400" b="1">
                          <a:effectLst/>
                        </a:rPr>
                        <a:t>80</a:t>
                      </a:r>
                      <a:endParaRPr lang="ru-RU" sz="4400" b="1">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50000"/>
                        </a:lnSpc>
                        <a:spcAft>
                          <a:spcPts val="0"/>
                        </a:spcAft>
                      </a:pPr>
                      <a:r>
                        <a:rPr lang="ru-RU" sz="4400" b="1" dirty="0">
                          <a:effectLst/>
                        </a:rPr>
                        <a:t>2009</a:t>
                      </a:r>
                      <a:endParaRPr lang="ru-RU" sz="4400" b="1" dirty="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374346336"/>
                  </a:ext>
                </a:extLst>
              </a:tr>
            </a:tbl>
          </a:graphicData>
        </a:graphic>
      </p:graphicFrame>
    </p:spTree>
    <p:extLst>
      <p:ext uri="{BB962C8B-B14F-4D97-AF65-F5344CB8AC3E}">
        <p14:creationId xmlns:p14="http://schemas.microsoft.com/office/powerpoint/2010/main" val="17655192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4323" b="14323"/>
          <a:stretch>
            <a:fillRect/>
          </a:stretch>
        </p:blipFill>
        <p:spPr>
          <a:xfrm>
            <a:off x="179669" y="1039906"/>
            <a:ext cx="8856753" cy="3960723"/>
          </a:xfrm>
          <a:prstGeom prst="roundRect">
            <a:avLst>
              <a:gd name="adj" fmla="val 50000"/>
            </a:avLst>
          </a:prstGeom>
        </p:spPr>
      </p:pic>
      <p:sp>
        <p:nvSpPr>
          <p:cNvPr id="38" name="Кружок"/>
          <p:cNvSpPr/>
          <p:nvPr/>
        </p:nvSpPr>
        <p:spPr>
          <a:xfrm>
            <a:off x="430305" y="1353744"/>
            <a:ext cx="3119717" cy="3333046"/>
          </a:xfrm>
          <a:prstGeom prst="ellipse">
            <a:avLst/>
          </a:prstGeom>
          <a:solidFill>
            <a:srgbClr val="FFFFFF"/>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200"/>
          </a:p>
        </p:txBody>
      </p:sp>
      <p:sp>
        <p:nvSpPr>
          <p:cNvPr id="40" name="Radiance"/>
          <p:cNvSpPr txBox="1"/>
          <p:nvPr/>
        </p:nvSpPr>
        <p:spPr>
          <a:xfrm>
            <a:off x="555812" y="2328643"/>
            <a:ext cx="3864407" cy="14234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anchor="ctr">
            <a:spAutoFit/>
          </a:bodyPr>
          <a:lstStyle>
            <a:lvl1pPr>
              <a:defRPr sz="8000" b="0">
                <a:solidFill>
                  <a:srgbClr val="31333E"/>
                </a:solidFill>
                <a:latin typeface="Maven Pro Bold"/>
                <a:ea typeface="Maven Pro Bold"/>
                <a:cs typeface="Maven Pro Bold"/>
                <a:sym typeface="Maven Pro Bold"/>
              </a:defRPr>
            </a:lvl1pPr>
          </a:lstStyle>
          <a:p>
            <a:r>
              <a:rPr lang="ru-RU" sz="3000" b="1" dirty="0">
                <a:solidFill>
                  <a:schemeClr val="tx1"/>
                </a:solidFill>
                <a:latin typeface="Times New Roman" panose="02020603050405020304" pitchFamily="18" charset="0"/>
                <a:cs typeface="Times New Roman" panose="02020603050405020304" pitchFamily="18" charset="0"/>
              </a:rPr>
              <a:t>Энергосберегающие технологии </a:t>
            </a:r>
          </a:p>
          <a:p>
            <a:r>
              <a:rPr lang="ru-RU" sz="3000" b="1" dirty="0">
                <a:solidFill>
                  <a:schemeClr val="tx1"/>
                </a:solidFill>
                <a:latin typeface="Times New Roman" panose="02020603050405020304" pitchFamily="18" charset="0"/>
                <a:cs typeface="Times New Roman" panose="02020603050405020304" pitchFamily="18" charset="0"/>
              </a:rPr>
              <a:t>в быту</a:t>
            </a:r>
            <a:endParaRPr sz="30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62446421"/>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61950" y="1225689"/>
            <a:ext cx="8496300" cy="4524315"/>
          </a:xfrm>
          <a:prstGeom prst="rect">
            <a:avLst/>
          </a:prstGeom>
        </p:spPr>
        <p:txBody>
          <a:bodyPr wrap="square">
            <a:spAutoFit/>
          </a:bodyPr>
          <a:lstStyle/>
          <a:p>
            <a:pPr algn="just">
              <a:lnSpc>
                <a:spcPct val="150000"/>
              </a:lnSpc>
              <a:spcAft>
                <a:spcPts val="0"/>
              </a:spcAft>
            </a:pPr>
            <a:r>
              <a:rPr lang="ru-RU" sz="2400" b="1" dirty="0" smtClean="0">
                <a:ea typeface="Calibri" panose="020F0502020204030204" pitchFamily="34" charset="0"/>
                <a:cs typeface="Times New Roman" panose="02020603050405020304" pitchFamily="18" charset="0"/>
              </a:rPr>
              <a:t>Продолжительность </a:t>
            </a:r>
            <a:r>
              <a:rPr lang="ru-RU" sz="2400" b="1" dirty="0">
                <a:ea typeface="Calibri" panose="020F0502020204030204" pitchFamily="34" charset="0"/>
                <a:cs typeface="Times New Roman" panose="02020603050405020304" pitchFamily="18" charset="0"/>
              </a:rPr>
              <a:t>раунда: 10 минут</a:t>
            </a:r>
          </a:p>
          <a:p>
            <a:pPr algn="just">
              <a:lnSpc>
                <a:spcPct val="150000"/>
              </a:lnSpc>
              <a:spcAft>
                <a:spcPts val="0"/>
              </a:spcAft>
            </a:pPr>
            <a:r>
              <a:rPr lang="ru-RU" sz="2400" b="1" dirty="0" smtClean="0">
                <a:ea typeface="Calibri" panose="020F0502020204030204" pitchFamily="34" charset="0"/>
                <a:cs typeface="Times New Roman" panose="02020603050405020304" pitchFamily="18" charset="0"/>
              </a:rPr>
              <a:t>Участникам </a:t>
            </a:r>
            <a:r>
              <a:rPr lang="ru-RU" sz="2400" b="1" dirty="0">
                <a:ea typeface="Calibri" panose="020F0502020204030204" pitchFamily="34" charset="0"/>
                <a:cs typeface="Times New Roman" panose="02020603050405020304" pitchFamily="18" charset="0"/>
              </a:rPr>
              <a:t>предстоит ознакомиться с отчетами главных энергетиков социального учреждения и сетевого комплекса по проведенным в течение года мероприятиям в рамках энергосбережения и повышения </a:t>
            </a:r>
            <a:r>
              <a:rPr lang="ru-RU" sz="2400" b="1" dirty="0" err="1">
                <a:ea typeface="Calibri" panose="020F0502020204030204" pitchFamily="34" charset="0"/>
                <a:cs typeface="Times New Roman" panose="02020603050405020304" pitchFamily="18" charset="0"/>
              </a:rPr>
              <a:t>энергоэффективности</a:t>
            </a:r>
            <a:r>
              <a:rPr lang="ru-RU" sz="2400" b="1" dirty="0">
                <a:ea typeface="Calibri" panose="020F0502020204030204" pitchFamily="34" charset="0"/>
                <a:cs typeface="Times New Roman" panose="02020603050405020304" pitchFamily="18" charset="0"/>
              </a:rPr>
              <a:t>. </a:t>
            </a:r>
          </a:p>
          <a:p>
            <a:pPr algn="just">
              <a:lnSpc>
                <a:spcPct val="150000"/>
              </a:lnSpc>
              <a:spcAft>
                <a:spcPts val="0"/>
              </a:spcAft>
            </a:pPr>
            <a:r>
              <a:rPr lang="ru-RU" sz="2400" b="1" dirty="0">
                <a:ea typeface="Calibri" panose="020F0502020204030204" pitchFamily="34" charset="0"/>
                <a:cs typeface="Times New Roman" panose="02020603050405020304" pitchFamily="18" charset="0"/>
              </a:rPr>
              <a:t>Задача </a:t>
            </a:r>
            <a:r>
              <a:rPr lang="ru-RU" sz="2400" b="1" dirty="0" smtClean="0">
                <a:ea typeface="Calibri" panose="020F0502020204030204" pitchFamily="34" charset="0"/>
                <a:cs typeface="Times New Roman" panose="02020603050405020304" pitchFamily="18" charset="0"/>
              </a:rPr>
              <a:t>участника – </a:t>
            </a:r>
            <a:r>
              <a:rPr lang="ru-RU" sz="2400" b="1" dirty="0">
                <a:ea typeface="Calibri" panose="020F0502020204030204" pitchFamily="34" charset="0"/>
                <a:cs typeface="Times New Roman" panose="02020603050405020304" pitchFamily="18" charset="0"/>
              </a:rPr>
              <a:t>найти в отчете мероприятия, которые способствуют </a:t>
            </a:r>
            <a:r>
              <a:rPr lang="ru-RU" sz="2400" b="1" dirty="0" smtClean="0">
                <a:ea typeface="Calibri" panose="020F0502020204030204" pitchFamily="34" charset="0"/>
                <a:cs typeface="Times New Roman" panose="02020603050405020304" pitchFamily="18" charset="0"/>
              </a:rPr>
              <a:t>энергосбережению.</a:t>
            </a:r>
          </a:p>
          <a:p>
            <a:pPr algn="just">
              <a:lnSpc>
                <a:spcPct val="150000"/>
              </a:lnSpc>
            </a:pPr>
            <a:r>
              <a:rPr lang="ru-RU" sz="2400" b="1" dirty="0">
                <a:ea typeface="Calibri" panose="020F0502020204030204" pitchFamily="34" charset="0"/>
                <a:cs typeface="Times New Roman" panose="02020603050405020304" pitchFamily="18" charset="0"/>
              </a:rPr>
              <a:t>За верный ответ – 15 </a:t>
            </a:r>
            <a:r>
              <a:rPr lang="ru-RU" sz="2400" b="1" dirty="0" smtClean="0">
                <a:ea typeface="Calibri" panose="020F0502020204030204" pitchFamily="34" charset="0"/>
                <a:cs typeface="Times New Roman" panose="02020603050405020304" pitchFamily="18" charset="0"/>
              </a:rPr>
              <a:t>баллов</a:t>
            </a:r>
            <a:endParaRPr lang="ru-RU" sz="2400" b="1" dirty="0">
              <a:effectLst/>
              <a:ea typeface="Calibri" panose="020F0502020204030204" pitchFamily="34" charset="0"/>
              <a:cs typeface="Times New Roman" panose="02020603050405020304" pitchFamily="18" charset="0"/>
            </a:endParaRPr>
          </a:p>
        </p:txBody>
      </p:sp>
      <p:sp>
        <p:nvSpPr>
          <p:cNvPr id="3" name="Прямоугольник 2"/>
          <p:cNvSpPr/>
          <p:nvPr/>
        </p:nvSpPr>
        <p:spPr>
          <a:xfrm>
            <a:off x="228600" y="317585"/>
            <a:ext cx="8629650" cy="905056"/>
          </a:xfrm>
          <a:prstGeom prst="rect">
            <a:avLst/>
          </a:prstGeom>
        </p:spPr>
        <p:txBody>
          <a:bodyPr wrap="square">
            <a:spAutoFit/>
          </a:bodyPr>
          <a:lstStyle/>
          <a:p>
            <a:pPr algn="ctr">
              <a:lnSpc>
                <a:spcPct val="150000"/>
              </a:lnSpc>
              <a:spcAft>
                <a:spcPts val="0"/>
              </a:spcAft>
            </a:pPr>
            <a:r>
              <a:rPr lang="en-US" sz="4000" b="1" dirty="0">
                <a:solidFill>
                  <a:srgbClr val="0000FF"/>
                </a:solidFill>
                <a:latin typeface="Times New Roman" panose="02020603050405020304" pitchFamily="18" charset="0"/>
                <a:ea typeface="Calibri" panose="020F0502020204030204" pitchFamily="34" charset="0"/>
              </a:rPr>
              <a:t>IV</a:t>
            </a:r>
            <a:r>
              <a:rPr lang="ru-RU" sz="4000" b="1" dirty="0">
                <a:solidFill>
                  <a:srgbClr val="0000FF"/>
                </a:solidFill>
                <a:latin typeface="Times New Roman" panose="02020603050405020304" pitchFamily="18" charset="0"/>
                <a:ea typeface="Calibri" panose="020F0502020204030204" pitchFamily="34" charset="0"/>
              </a:rPr>
              <a:t> раунд: «</a:t>
            </a:r>
            <a:r>
              <a:rPr lang="ru-RU" sz="4000" b="1" dirty="0" err="1">
                <a:solidFill>
                  <a:srgbClr val="0000FF"/>
                </a:solidFill>
                <a:latin typeface="Times New Roman" panose="02020603050405020304" pitchFamily="18" charset="0"/>
                <a:ea typeface="Calibri" panose="020F0502020204030204" pitchFamily="34" charset="0"/>
              </a:rPr>
              <a:t>Энергоаудит</a:t>
            </a:r>
            <a:r>
              <a:rPr lang="ru-RU" sz="4000" b="1" dirty="0">
                <a:solidFill>
                  <a:srgbClr val="0000FF"/>
                </a:solidFill>
                <a:latin typeface="Times New Roman" panose="02020603050405020304" pitchFamily="18" charset="0"/>
                <a:ea typeface="Calibri" panose="020F0502020204030204" pitchFamily="34" charset="0"/>
              </a:rPr>
              <a:t>»</a:t>
            </a:r>
          </a:p>
        </p:txBody>
      </p:sp>
      <p:sp>
        <p:nvSpPr>
          <p:cNvPr id="4" name="Прямоугольник 3"/>
          <p:cNvSpPr/>
          <p:nvPr/>
        </p:nvSpPr>
        <p:spPr>
          <a:xfrm>
            <a:off x="568575" y="6042398"/>
            <a:ext cx="4202945" cy="369332"/>
          </a:xfrm>
          <a:prstGeom prst="rect">
            <a:avLst/>
          </a:prstGeom>
        </p:spPr>
        <p:txBody>
          <a:bodyPr wrap="none">
            <a:spAutoFit/>
          </a:bodyPr>
          <a:lstStyle/>
          <a:p>
            <a:r>
              <a:rPr lang="en-US" b="1"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https</a:t>
            </a:r>
            <a:r>
              <a:rPr lang="ru-RU" b="1"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a:t>
            </a:r>
            <a:r>
              <a:rPr lang="en-US" b="1" u="sng" dirty="0" err="1">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academtest</a:t>
            </a:r>
            <a:r>
              <a:rPr lang="ru-RU" b="1"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a:t>
            </a:r>
            <a:r>
              <a:rPr lang="en-US" b="1" u="sng" dirty="0" err="1">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ru</a:t>
            </a:r>
            <a:r>
              <a:rPr lang="ru-RU" b="1"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a:t>
            </a:r>
            <a:r>
              <a:rPr lang="en-US" b="1"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tests</a:t>
            </a:r>
            <a:r>
              <a:rPr lang="ru-RU" b="1"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a:t>
            </a:r>
            <a:r>
              <a:rPr lang="en-US" b="1"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t</a:t>
            </a:r>
            <a:r>
              <a:rPr lang="ru-RU" b="1"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a:t>
            </a:r>
            <a:r>
              <a:rPr lang="en-US" b="1"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MTI</a:t>
            </a:r>
            <a:r>
              <a:rPr lang="ru-RU" b="1"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1</a:t>
            </a:r>
            <a:r>
              <a:rPr lang="en-US" b="1"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OTE</a:t>
            </a:r>
            <a:r>
              <a:rPr lang="ru-RU" b="1" dirty="0">
                <a:latin typeface="Calibri" panose="020F0502020204030204" pitchFamily="34" charset="0"/>
                <a:ea typeface="Calibri" panose="020F0502020204030204" pitchFamily="34" charset="0"/>
                <a:cs typeface="Times New Roman" panose="02020603050405020304" pitchFamily="18" charset="0"/>
              </a:rPr>
              <a:t>= </a:t>
            </a:r>
            <a:endParaRPr lang="ru-RU" dirty="0"/>
          </a:p>
        </p:txBody>
      </p:sp>
    </p:spTree>
    <p:extLst>
      <p:ext uri="{BB962C8B-B14F-4D97-AF65-F5344CB8AC3E}">
        <p14:creationId xmlns:p14="http://schemas.microsoft.com/office/powerpoint/2010/main" val="20729730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45997" y="2755985"/>
            <a:ext cx="4553619" cy="905056"/>
          </a:xfrm>
          <a:prstGeom prst="rect">
            <a:avLst/>
          </a:prstGeom>
        </p:spPr>
        <p:txBody>
          <a:bodyPr wrap="none">
            <a:spAutoFit/>
          </a:bodyPr>
          <a:lstStyle/>
          <a:p>
            <a:pPr>
              <a:lnSpc>
                <a:spcPct val="150000"/>
              </a:lnSpc>
              <a:spcAft>
                <a:spcPts val="0"/>
              </a:spcAft>
              <a:tabLst>
                <a:tab pos="914400" algn="l"/>
              </a:tabLst>
            </a:pPr>
            <a:r>
              <a:rPr lang="ru-RU" sz="4000" b="1" dirty="0">
                <a:solidFill>
                  <a:srgbClr val="0000FF"/>
                </a:solidFill>
                <a:latin typeface="Times New Roman" panose="02020603050405020304" pitchFamily="18" charset="0"/>
                <a:ea typeface="Calibri" panose="020F0502020204030204" pitchFamily="34" charset="0"/>
              </a:rPr>
              <a:t>Подведение итогов</a:t>
            </a:r>
          </a:p>
        </p:txBody>
      </p:sp>
    </p:spTree>
    <p:extLst>
      <p:ext uri="{BB962C8B-B14F-4D97-AF65-F5344CB8AC3E}">
        <p14:creationId xmlns:p14="http://schemas.microsoft.com/office/powerpoint/2010/main" val="13122958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Кружок"/>
          <p:cNvSpPr/>
          <p:nvPr/>
        </p:nvSpPr>
        <p:spPr>
          <a:xfrm>
            <a:off x="581112" y="1142220"/>
            <a:ext cx="3668159" cy="3598303"/>
          </a:xfrm>
          <a:prstGeom prst="ellipse">
            <a:avLst/>
          </a:prstGeom>
          <a:solidFill>
            <a:schemeClr val="accent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200"/>
          </a:p>
        </p:txBody>
      </p:sp>
      <p:sp>
        <p:nvSpPr>
          <p:cNvPr id="51" name="Кружок"/>
          <p:cNvSpPr/>
          <p:nvPr/>
        </p:nvSpPr>
        <p:spPr>
          <a:xfrm>
            <a:off x="1426819" y="1891059"/>
            <a:ext cx="2245193" cy="2290807"/>
          </a:xfrm>
          <a:prstGeom prst="ellipse">
            <a:avLst/>
          </a:prstGeom>
          <a:solidFill>
            <a:srgbClr val="FFFFFF"/>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200"/>
          </a:p>
        </p:txBody>
      </p:sp>
      <p:sp>
        <p:nvSpPr>
          <p:cNvPr id="52" name="Кружок"/>
          <p:cNvSpPr/>
          <p:nvPr/>
        </p:nvSpPr>
        <p:spPr>
          <a:xfrm>
            <a:off x="2173840" y="2443795"/>
            <a:ext cx="1127534" cy="1150441"/>
          </a:xfrm>
          <a:prstGeom prst="ellipse">
            <a:avLst/>
          </a:prstGeom>
          <a:solidFill>
            <a:schemeClr val="accent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200"/>
          </a:p>
        </p:txBody>
      </p:sp>
      <p:sp>
        <p:nvSpPr>
          <p:cNvPr id="53" name="Title text slide with progress bar"/>
          <p:cNvSpPr txBox="1"/>
          <p:nvPr/>
        </p:nvSpPr>
        <p:spPr>
          <a:xfrm>
            <a:off x="581112" y="544957"/>
            <a:ext cx="8419453" cy="10233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anchor="ctr">
            <a:spAutoFit/>
          </a:bodyPr>
          <a:lstStyle>
            <a:lvl1pPr algn="l">
              <a:defRPr sz="13000" b="0">
                <a:solidFill>
                  <a:srgbClr val="31333D"/>
                </a:solidFill>
                <a:latin typeface="Maven Pro Medium"/>
                <a:ea typeface="Maven Pro Medium"/>
                <a:cs typeface="Maven Pro Medium"/>
                <a:sym typeface="Maven Pro Medium"/>
              </a:defRPr>
            </a:lvl1pPr>
          </a:lstStyle>
          <a:p>
            <a:r>
              <a:rPr lang="ru-RU" sz="3200" b="1" dirty="0">
                <a:solidFill>
                  <a:schemeClr val="accent6">
                    <a:lumMod val="75000"/>
                  </a:schemeClr>
                </a:solidFill>
                <a:latin typeface="Times New Roman" panose="02020603050405020304" pitchFamily="18" charset="0"/>
                <a:cs typeface="Times New Roman" panose="02020603050405020304" pitchFamily="18" charset="0"/>
              </a:rPr>
              <a:t>Как сделать свой дом </a:t>
            </a:r>
            <a:r>
              <a:rPr lang="ru-RU" sz="3200" b="1" dirty="0" err="1">
                <a:solidFill>
                  <a:schemeClr val="accent6">
                    <a:lumMod val="75000"/>
                  </a:schemeClr>
                </a:solidFill>
                <a:latin typeface="Times New Roman" panose="02020603050405020304" pitchFamily="18" charset="0"/>
                <a:cs typeface="Times New Roman" panose="02020603050405020304" pitchFamily="18" charset="0"/>
              </a:rPr>
              <a:t>энергоэффективным</a:t>
            </a:r>
            <a:r>
              <a:rPr lang="ru-RU" sz="3200" b="1" dirty="0">
                <a:solidFill>
                  <a:schemeClr val="accent6">
                    <a:lumMod val="75000"/>
                  </a:schemeClr>
                </a:solidFill>
                <a:latin typeface="Times New Roman" panose="02020603050405020304" pitchFamily="18" charset="0"/>
                <a:cs typeface="Times New Roman" panose="02020603050405020304" pitchFamily="18" charset="0"/>
              </a:rPr>
              <a:t>?</a:t>
            </a:r>
            <a:br>
              <a:rPr lang="ru-RU" sz="3200" b="1" dirty="0">
                <a:solidFill>
                  <a:schemeClr val="accent6">
                    <a:lumMod val="75000"/>
                  </a:schemeClr>
                </a:solidFill>
                <a:latin typeface="Times New Roman" panose="02020603050405020304" pitchFamily="18" charset="0"/>
                <a:cs typeface="Times New Roman" panose="02020603050405020304" pitchFamily="18" charset="0"/>
              </a:rPr>
            </a:br>
            <a:endParaRPr sz="3200" b="1" dirty="0">
              <a:solidFill>
                <a:schemeClr val="accent6">
                  <a:lumMod val="75000"/>
                </a:schemeClr>
              </a:solidFill>
              <a:latin typeface="Times New Roman" panose="02020603050405020304" pitchFamily="18" charset="0"/>
              <a:cs typeface="Times New Roman" panose="02020603050405020304" pitchFamily="18" charset="0"/>
            </a:endParaRPr>
          </a:p>
        </p:txBody>
      </p:sp>
      <p:grpSp>
        <p:nvGrpSpPr>
          <p:cNvPr id="66" name="Группа"/>
          <p:cNvGrpSpPr/>
          <p:nvPr/>
        </p:nvGrpSpPr>
        <p:grpSpPr>
          <a:xfrm>
            <a:off x="1701522" y="1900847"/>
            <a:ext cx="6504318" cy="4266871"/>
            <a:chOff x="22337" y="0"/>
            <a:chExt cx="8992150" cy="8150150"/>
          </a:xfrm>
        </p:grpSpPr>
        <p:sp>
          <p:nvSpPr>
            <p:cNvPr id="57" name="Lorem ipsum dolor sit amet, consectetur adipiscing elit, sed do eiusmod tempor incididunt ut labore et dolore magna aliqua. Ut enim ad minim veniam, quis nostrud exercitation ullamco laboris nisi ut aliquip ullamco ex ea commodo consequat. Duis aute irure dolor ullamco in reprehenderit in voluptate velit esse cillum dolore eu fugiat nulla pariatur. Excepteur sint occaecat cupidatat non proident, sunt in culpa qui officia deserunt mollit anim id est in voluptate velit esse cillum eu laborum."/>
            <p:cNvSpPr txBox="1"/>
            <p:nvPr/>
          </p:nvSpPr>
          <p:spPr>
            <a:xfrm>
              <a:off x="4759146" y="0"/>
              <a:ext cx="4255341" cy="486278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pPr algn="ctr" fontAlgn="base"/>
              <a:r>
                <a:rPr lang="ru-RU" sz="3600" b="1" dirty="0" smtClean="0">
                  <a:solidFill>
                    <a:schemeClr val="accent6">
                      <a:lumMod val="50000"/>
                    </a:schemeClr>
                  </a:solidFill>
                  <a:latin typeface="Times New Roman" panose="02020603050405020304" pitchFamily="18" charset="0"/>
                  <a:cs typeface="Times New Roman" panose="02020603050405020304" pitchFamily="18" charset="0"/>
                </a:rPr>
                <a:t>РОСТ </a:t>
              </a:r>
            </a:p>
            <a:p>
              <a:pPr algn="ctr" fontAlgn="base"/>
              <a:r>
                <a:rPr lang="ru-RU" sz="3600" b="1" dirty="0" smtClean="0">
                  <a:solidFill>
                    <a:schemeClr val="accent6">
                      <a:lumMod val="50000"/>
                    </a:schemeClr>
                  </a:solidFill>
                  <a:latin typeface="Times New Roman" panose="02020603050405020304" pitchFamily="18" charset="0"/>
                  <a:cs typeface="Times New Roman" panose="02020603050405020304" pitchFamily="18" charset="0"/>
                </a:rPr>
                <a:t>ТАРИФОВ  </a:t>
              </a:r>
            </a:p>
            <a:p>
              <a:pPr algn="ctr" fontAlgn="base"/>
              <a:r>
                <a:rPr lang="ru-RU" sz="3600" b="1" dirty="0" smtClean="0">
                  <a:solidFill>
                    <a:schemeClr val="accent6">
                      <a:lumMod val="50000"/>
                    </a:schemeClr>
                  </a:solidFill>
                  <a:latin typeface="Times New Roman" panose="02020603050405020304" pitchFamily="18" charset="0"/>
                  <a:cs typeface="Times New Roman" panose="02020603050405020304" pitchFamily="18" charset="0"/>
                </a:rPr>
                <a:t>ЖКХ</a:t>
              </a:r>
              <a:endParaRPr lang="ru-RU" sz="3600" b="1" dirty="0">
                <a:solidFill>
                  <a:schemeClr val="accent6">
                    <a:lumMod val="50000"/>
                  </a:schemeClr>
                </a:solidFill>
                <a:latin typeface="Times New Roman" panose="02020603050405020304" pitchFamily="18" charset="0"/>
                <a:cs typeface="Times New Roman" panose="02020603050405020304" pitchFamily="18" charset="0"/>
              </a:endParaRPr>
            </a:p>
          </p:txBody>
        </p:sp>
        <p:sp>
          <p:nvSpPr>
            <p:cNvPr id="58" name="Закругленный прямоугольник"/>
            <p:cNvSpPr/>
            <p:nvPr/>
          </p:nvSpPr>
          <p:spPr>
            <a:xfrm>
              <a:off x="61073" y="6253980"/>
              <a:ext cx="8581431" cy="486470"/>
            </a:xfrm>
            <a:prstGeom prst="roundRect">
              <a:avLst>
                <a:gd name="adj" fmla="val 21524"/>
              </a:avLst>
            </a:prstGeom>
            <a:solidFill>
              <a:srgbClr val="D4DBE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2400"/>
            </a:p>
          </p:txBody>
        </p:sp>
        <p:sp>
          <p:nvSpPr>
            <p:cNvPr id="59" name="Закругленный прямоугольник"/>
            <p:cNvSpPr/>
            <p:nvPr/>
          </p:nvSpPr>
          <p:spPr>
            <a:xfrm>
              <a:off x="61073" y="6253980"/>
              <a:ext cx="4089301" cy="486470"/>
            </a:xfrm>
            <a:prstGeom prst="roundRect">
              <a:avLst>
                <a:gd name="adj" fmla="val 21524"/>
              </a:avLst>
            </a:prstGeom>
            <a:gradFill flip="none" rotWithShape="1">
              <a:gsLst>
                <a:gs pos="0">
                  <a:schemeClr val="accent2"/>
                </a:gs>
                <a:gs pos="100000">
                  <a:schemeClr val="accent1"/>
                </a:gs>
              </a:gsLst>
              <a:lin ang="3403977"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dirty="0"/>
            </a:p>
          </p:txBody>
        </p:sp>
        <p:sp>
          <p:nvSpPr>
            <p:cNvPr id="60" name="Skill #1"/>
            <p:cNvSpPr txBox="1"/>
            <p:nvPr/>
          </p:nvSpPr>
          <p:spPr>
            <a:xfrm>
              <a:off x="22337" y="5424065"/>
              <a:ext cx="1568636" cy="7789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numCol="1" anchor="ctr">
              <a:spAutoFit/>
            </a:bodyPr>
            <a:lstStyle>
              <a:lvl1pPr algn="l">
                <a:defRPr sz="2600" b="0" cap="all">
                  <a:solidFill>
                    <a:srgbClr val="646879"/>
                  </a:solidFill>
                  <a:latin typeface="Maven Pro Medium"/>
                  <a:ea typeface="Maven Pro Medium"/>
                  <a:cs typeface="Maven Pro Medium"/>
                  <a:sym typeface="Maven Pro Medium"/>
                </a:defRPr>
              </a:lvl1pPr>
            </a:lstStyle>
            <a:p>
              <a:r>
                <a:rPr lang="ru-RU" sz="2400" dirty="0"/>
                <a:t>2018</a:t>
              </a:r>
              <a:endParaRPr sz="2400" dirty="0"/>
            </a:p>
          </p:txBody>
        </p:sp>
        <p:sp>
          <p:nvSpPr>
            <p:cNvPr id="61" name="40%"/>
            <p:cNvSpPr txBox="1"/>
            <p:nvPr/>
          </p:nvSpPr>
          <p:spPr>
            <a:xfrm>
              <a:off x="5804651" y="5424065"/>
              <a:ext cx="2785520" cy="7789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numCol="1" anchor="ctr">
              <a:spAutoFit/>
            </a:bodyPr>
            <a:lstStyle>
              <a:lvl1pPr algn="r">
                <a:defRPr sz="2600" b="0" cap="all">
                  <a:solidFill>
                    <a:srgbClr val="646879"/>
                  </a:solidFill>
                  <a:latin typeface="Maven Pro Medium"/>
                  <a:ea typeface="Maven Pro Medium"/>
                  <a:cs typeface="Maven Pro Medium"/>
                  <a:sym typeface="Maven Pro Medium"/>
                </a:defRPr>
              </a:lvl1pPr>
            </a:lstStyle>
            <a:p>
              <a:r>
                <a:rPr lang="ru-RU" sz="2400" dirty="0"/>
                <a:t>1006,04     </a:t>
              </a:r>
              <a:endParaRPr sz="2400" dirty="0"/>
            </a:p>
          </p:txBody>
        </p:sp>
        <p:sp>
          <p:nvSpPr>
            <p:cNvPr id="62" name="Закругленный прямоугольник"/>
            <p:cNvSpPr/>
            <p:nvPr/>
          </p:nvSpPr>
          <p:spPr>
            <a:xfrm>
              <a:off x="61073" y="7663680"/>
              <a:ext cx="8581431" cy="486470"/>
            </a:xfrm>
            <a:prstGeom prst="roundRect">
              <a:avLst>
                <a:gd name="adj" fmla="val 21524"/>
              </a:avLst>
            </a:prstGeom>
            <a:solidFill>
              <a:srgbClr val="D4DBE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2400"/>
            </a:p>
          </p:txBody>
        </p:sp>
        <p:sp>
          <p:nvSpPr>
            <p:cNvPr id="63" name="Закругленный прямоугольник"/>
            <p:cNvSpPr/>
            <p:nvPr/>
          </p:nvSpPr>
          <p:spPr>
            <a:xfrm>
              <a:off x="61073" y="7663680"/>
              <a:ext cx="5613600" cy="486470"/>
            </a:xfrm>
            <a:prstGeom prst="roundRect">
              <a:avLst>
                <a:gd name="adj" fmla="val 21524"/>
              </a:avLst>
            </a:prstGeom>
            <a:gradFill flip="none" rotWithShape="1">
              <a:gsLst>
                <a:gs pos="0">
                  <a:schemeClr val="accent2"/>
                </a:gs>
                <a:gs pos="100000">
                  <a:schemeClr val="accent1"/>
                </a:gs>
              </a:gsLst>
              <a:lin ang="3403977"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p>
          </p:txBody>
        </p:sp>
        <p:sp>
          <p:nvSpPr>
            <p:cNvPr id="64" name="Skill #2"/>
            <p:cNvSpPr txBox="1"/>
            <p:nvPr/>
          </p:nvSpPr>
          <p:spPr>
            <a:xfrm>
              <a:off x="103562" y="6481032"/>
              <a:ext cx="1487408" cy="1484407"/>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numCol="1" anchor="ctr">
              <a:spAutoFit/>
            </a:bodyPr>
            <a:lstStyle>
              <a:lvl1pPr algn="l">
                <a:defRPr sz="2600" b="0" cap="all">
                  <a:solidFill>
                    <a:srgbClr val="646879"/>
                  </a:solidFill>
                  <a:latin typeface="Maven Pro Medium"/>
                  <a:ea typeface="Maven Pro Medium"/>
                  <a:cs typeface="Maven Pro Medium"/>
                  <a:sym typeface="Maven Pro Medium"/>
                </a:defRPr>
              </a:lvl1pPr>
            </a:lstStyle>
            <a:p>
              <a:r>
                <a:rPr sz="2400"/>
                <a:t>2</a:t>
              </a:r>
              <a:r>
                <a:rPr lang="ru-RU" sz="2400"/>
                <a:t>022</a:t>
              </a:r>
              <a:endParaRPr sz="2400" dirty="0"/>
            </a:p>
          </p:txBody>
        </p:sp>
        <p:sp>
          <p:nvSpPr>
            <p:cNvPr id="65" name="67%"/>
            <p:cNvSpPr txBox="1"/>
            <p:nvPr/>
          </p:nvSpPr>
          <p:spPr>
            <a:xfrm>
              <a:off x="6618188" y="6812589"/>
              <a:ext cx="2024316" cy="7789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numCol="1" anchor="ctr">
              <a:spAutoFit/>
            </a:bodyPr>
            <a:lstStyle>
              <a:lvl1pPr algn="r">
                <a:defRPr sz="2600" b="0" cap="all">
                  <a:solidFill>
                    <a:srgbClr val="646879"/>
                  </a:solidFill>
                  <a:latin typeface="Maven Pro Medium"/>
                  <a:ea typeface="Maven Pro Medium"/>
                  <a:cs typeface="Maven Pro Medium"/>
                  <a:sym typeface="Maven Pro Medium"/>
                </a:defRPr>
              </a:lvl1pPr>
            </a:lstStyle>
            <a:p>
              <a:r>
                <a:rPr lang="ru-RU" sz="2400" dirty="0"/>
                <a:t>2010,47</a:t>
              </a:r>
              <a:endParaRPr sz="2400" dirty="0"/>
            </a:p>
          </p:txBody>
        </p:sp>
      </p:grpSp>
    </p:spTree>
    <p:extLst>
      <p:ext uri="{BB962C8B-B14F-4D97-AF65-F5344CB8AC3E}">
        <p14:creationId xmlns:p14="http://schemas.microsoft.com/office/powerpoint/2010/main" val="9630794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3160" r="13160"/>
          <a:stretch>
            <a:fillRect/>
          </a:stretch>
        </p:blipFill>
        <p:spPr>
          <a:xfrm>
            <a:off x="4680489" y="1517947"/>
            <a:ext cx="4218556" cy="4344972"/>
          </a:xfrm>
          <a:prstGeom prst="roundRect">
            <a:avLst>
              <a:gd name="adj" fmla="val 2463"/>
            </a:avLst>
          </a:prstGeom>
        </p:spPr>
      </p:pic>
      <p:sp>
        <p:nvSpPr>
          <p:cNvPr id="175" name="Alexander…"/>
          <p:cNvSpPr txBox="1"/>
          <p:nvPr/>
        </p:nvSpPr>
        <p:spPr>
          <a:xfrm>
            <a:off x="481225" y="174536"/>
            <a:ext cx="7824218" cy="2254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anchor="ctr">
            <a:spAutoFit/>
          </a:bodyPr>
          <a:lstStyle/>
          <a:p>
            <a:pPr algn="ctr">
              <a:defRPr sz="8000" b="0">
                <a:solidFill>
                  <a:srgbClr val="31333D"/>
                </a:solidFill>
                <a:latin typeface="Maven Pro Medium"/>
                <a:ea typeface="Maven Pro Medium"/>
                <a:cs typeface="Maven Pro Medium"/>
                <a:sym typeface="Maven Pro Medium"/>
              </a:defRPr>
            </a:pPr>
            <a:r>
              <a:rPr lang="ru-RU" sz="3600" b="1" dirty="0" err="1" smtClean="0">
                <a:latin typeface="Times New Roman" panose="02020603050405020304" pitchFamily="18" charset="0"/>
                <a:cs typeface="Times New Roman" panose="02020603050405020304" pitchFamily="18" charset="0"/>
              </a:rPr>
              <a:t>Энергоаудит</a:t>
            </a:r>
            <a:r>
              <a:rPr lang="ru-RU" sz="3600" b="1" dirty="0" smtClean="0">
                <a:latin typeface="Times New Roman" panose="02020603050405020304" pitchFamily="18" charset="0"/>
                <a:cs typeface="Times New Roman" panose="02020603050405020304" pitchFamily="18" charset="0"/>
              </a:rPr>
              <a:t> </a:t>
            </a:r>
            <a:r>
              <a:rPr lang="ru-RU" sz="3600" b="1" dirty="0">
                <a:latin typeface="Times New Roman" panose="02020603050405020304" pitchFamily="18" charset="0"/>
                <a:cs typeface="Times New Roman" panose="02020603050405020304" pitchFamily="18" charset="0"/>
              </a:rPr>
              <a:t>– </a:t>
            </a:r>
            <a:r>
              <a:rPr lang="ru-RU" sz="3600" b="1" dirty="0" smtClean="0">
                <a:latin typeface="Times New Roman" panose="02020603050405020304" pitchFamily="18" charset="0"/>
                <a:cs typeface="Times New Roman" panose="02020603050405020304" pitchFamily="18" charset="0"/>
              </a:rPr>
              <a:t>энергетическое обследование</a:t>
            </a:r>
          </a:p>
          <a:p>
            <a:pPr algn="ctr">
              <a:defRPr sz="8000" b="0">
                <a:solidFill>
                  <a:srgbClr val="31333D"/>
                </a:solidFill>
                <a:latin typeface="Maven Pro Medium"/>
                <a:ea typeface="Maven Pro Medium"/>
                <a:cs typeface="Maven Pro Medium"/>
                <a:sym typeface="Maven Pro Medium"/>
              </a:defRPr>
            </a:pPr>
            <a:endParaRPr lang="ru-RU" sz="3600" b="1" dirty="0" smtClean="0">
              <a:latin typeface="Times New Roman" panose="02020603050405020304" pitchFamily="18" charset="0"/>
              <a:cs typeface="Times New Roman" panose="02020603050405020304" pitchFamily="18" charset="0"/>
            </a:endParaRPr>
          </a:p>
          <a:p>
            <a:pPr algn="ctr">
              <a:defRPr sz="8000" b="0">
                <a:solidFill>
                  <a:srgbClr val="31333D"/>
                </a:solidFill>
                <a:latin typeface="Maven Pro Medium"/>
                <a:ea typeface="Maven Pro Medium"/>
                <a:cs typeface="Maven Pro Medium"/>
                <a:sym typeface="Maven Pro Medium"/>
              </a:defRPr>
            </a:pPr>
            <a:endParaRPr sz="3600" dirty="0">
              <a:latin typeface="Times New Roman" panose="02020603050405020304" pitchFamily="18" charset="0"/>
              <a:cs typeface="Times New Roman" panose="02020603050405020304" pitchFamily="18" charset="0"/>
            </a:endParaRPr>
          </a:p>
        </p:txBody>
      </p:sp>
      <p:sp>
        <p:nvSpPr>
          <p:cNvPr id="177" name="Ut enim ad minim veniam, quis nostrud exercitaton ullamco laboris nisi ut aliquip ex ea commo conset. Duis aute irure dolor in reprehenderit in Lorem ips dolor sit amet, consectetur sed adipiscing elit, sed do eiusmod tempor incididunt ut labore et dolore"/>
          <p:cNvSpPr txBox="1"/>
          <p:nvPr/>
        </p:nvSpPr>
        <p:spPr>
          <a:xfrm>
            <a:off x="5053225" y="3818475"/>
            <a:ext cx="3012289" cy="2185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19050" tIns="19050" rIns="19050" bIns="19050">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endParaRPr sz="975" dirty="0"/>
          </a:p>
        </p:txBody>
      </p:sp>
      <p:sp>
        <p:nvSpPr>
          <p:cNvPr id="179" name="DIRECTOR"/>
          <p:cNvSpPr txBox="1"/>
          <p:nvPr/>
        </p:nvSpPr>
        <p:spPr>
          <a:xfrm>
            <a:off x="4862273" y="2666135"/>
            <a:ext cx="1437787" cy="1885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19050" tIns="19050" rIns="19050" bIns="19050" anchor="ctr">
            <a:spAutoFit/>
          </a:bodyPr>
          <a:lstStyle>
            <a:lvl1pPr algn="l">
              <a:defRPr sz="2600" b="0" cap="all">
                <a:solidFill>
                  <a:srgbClr val="646879"/>
                </a:solidFill>
                <a:latin typeface="Maven Pro Medium"/>
                <a:ea typeface="Maven Pro Medium"/>
                <a:cs typeface="Maven Pro Medium"/>
                <a:sym typeface="Maven Pro Medium"/>
              </a:defRPr>
            </a:lvl1pPr>
          </a:lstStyle>
          <a:p>
            <a:endParaRPr sz="975" dirty="0"/>
          </a:p>
        </p:txBody>
      </p:sp>
      <p:sp>
        <p:nvSpPr>
          <p:cNvPr id="2" name="Прямоугольник 1"/>
          <p:cNvSpPr/>
          <p:nvPr/>
        </p:nvSpPr>
        <p:spPr>
          <a:xfrm>
            <a:off x="481225" y="1419356"/>
            <a:ext cx="3578041" cy="5016758"/>
          </a:xfrm>
          <a:prstGeom prst="rect">
            <a:avLst/>
          </a:prstGeom>
        </p:spPr>
        <p:txBody>
          <a:bodyPr wrap="square">
            <a:spAutoFit/>
          </a:bodyPr>
          <a:lstStyle/>
          <a:p>
            <a:pPr algn="ctr">
              <a:defRPr sz="8000" b="0">
                <a:solidFill>
                  <a:srgbClr val="31333D"/>
                </a:solidFill>
                <a:latin typeface="Maven Pro Medium"/>
                <a:ea typeface="Maven Pro Medium"/>
                <a:cs typeface="Maven Pro Medium"/>
                <a:sym typeface="Maven Pro Medium"/>
              </a:defRPr>
            </a:pPr>
            <a:r>
              <a:rPr lang="ru-RU" sz="3200" b="1" dirty="0">
                <a:latin typeface="Times New Roman" panose="02020603050405020304" pitchFamily="18" charset="0"/>
                <a:cs typeface="Times New Roman" panose="02020603050405020304" pitchFamily="18" charset="0"/>
              </a:rPr>
              <a:t>Требует финансовых вложений, но они окупятся снижением стоимости услуг ЖКХ после проведения определенных работ.</a:t>
            </a:r>
          </a:p>
        </p:txBody>
      </p:sp>
    </p:spTree>
    <p:extLst>
      <p:ext uri="{BB962C8B-B14F-4D97-AF65-F5344CB8AC3E}">
        <p14:creationId xmlns:p14="http://schemas.microsoft.com/office/powerpoint/2010/main" val="927876338"/>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23073" r="23073"/>
          <a:stretch>
            <a:fillRect/>
          </a:stretch>
        </p:blipFill>
        <p:spPr>
          <a:xfrm>
            <a:off x="4826734" y="1640097"/>
            <a:ext cx="3585374" cy="3746021"/>
          </a:xfrm>
          <a:prstGeom prst="roundRect">
            <a:avLst>
              <a:gd name="adj" fmla="val 1523"/>
            </a:avLst>
          </a:prstGeom>
        </p:spPr>
      </p:pic>
      <p:sp>
        <p:nvSpPr>
          <p:cNvPr id="774" name="Title text slide"/>
          <p:cNvSpPr txBox="1"/>
          <p:nvPr/>
        </p:nvSpPr>
        <p:spPr>
          <a:xfrm>
            <a:off x="681317" y="1899696"/>
            <a:ext cx="3801035" cy="28084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anchor="ctr">
            <a:spAutoFit/>
          </a:bodyPr>
          <a:lstStyle>
            <a:lvl1pPr algn="l">
              <a:defRPr sz="8000" b="0">
                <a:solidFill>
                  <a:srgbClr val="31333D"/>
                </a:solidFill>
                <a:latin typeface="Maven Pro Medium"/>
                <a:ea typeface="Maven Pro Medium"/>
                <a:cs typeface="Maven Pro Medium"/>
                <a:sym typeface="Maven Pro Medium"/>
              </a:defRPr>
            </a:lvl1pPr>
          </a:lstStyle>
          <a:p>
            <a:pPr algn="ctr"/>
            <a:r>
              <a:rPr lang="ru-RU" sz="3000" b="1" dirty="0" smtClean="0">
                <a:solidFill>
                  <a:srgbClr val="FF0000"/>
                </a:solidFill>
                <a:latin typeface="Times New Roman" panose="02020603050405020304" pitchFamily="18" charset="0"/>
                <a:cs typeface="Times New Roman" panose="02020603050405020304" pitchFamily="18" charset="0"/>
              </a:rPr>
              <a:t>Отключение неиспользуемой техники дает значительную экономию</a:t>
            </a:r>
          </a:p>
          <a:p>
            <a:pPr algn="ctr"/>
            <a:endParaRPr lang="ru-RU" sz="3000" b="1" dirty="0">
              <a:solidFill>
                <a:srgbClr val="FF0000"/>
              </a:solidFill>
              <a:latin typeface="Times New Roman" panose="02020603050405020304" pitchFamily="18" charset="0"/>
              <a:cs typeface="Times New Roman" panose="02020603050405020304" pitchFamily="18" charset="0"/>
            </a:endParaRPr>
          </a:p>
        </p:txBody>
      </p:sp>
      <p:sp>
        <p:nvSpPr>
          <p:cNvPr id="2" name="TextBox 1"/>
          <p:cNvSpPr txBox="1"/>
          <p:nvPr/>
        </p:nvSpPr>
        <p:spPr>
          <a:xfrm>
            <a:off x="681318" y="484094"/>
            <a:ext cx="7871011" cy="646331"/>
          </a:xfrm>
          <a:prstGeom prst="rect">
            <a:avLst/>
          </a:prstGeom>
          <a:noFill/>
        </p:spPr>
        <p:txBody>
          <a:bodyPr wrap="square" rtlCol="0">
            <a:spAutoFit/>
          </a:bodyPr>
          <a:lstStyle/>
          <a:p>
            <a:pPr algn="ctr"/>
            <a:r>
              <a:rPr lang="ru-RU" sz="3600" b="1" dirty="0">
                <a:solidFill>
                  <a:srgbClr val="0000FF"/>
                </a:solidFill>
                <a:latin typeface="Times New Roman" panose="02020603050405020304" pitchFamily="18" charset="0"/>
                <a:ea typeface="Maven Pro Medium"/>
                <a:cs typeface="Times New Roman" panose="02020603050405020304" pitchFamily="18" charset="0"/>
                <a:sym typeface="Maven Pro Medium"/>
              </a:rPr>
              <a:t>Электричество</a:t>
            </a:r>
          </a:p>
        </p:txBody>
      </p:sp>
    </p:spTree>
    <p:extLst>
      <p:ext uri="{BB962C8B-B14F-4D97-AF65-F5344CB8AC3E}">
        <p14:creationId xmlns:p14="http://schemas.microsoft.com/office/powerpoint/2010/main" val="2833306108"/>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2500" b="12500"/>
          <a:stretch>
            <a:fillRect/>
          </a:stretch>
        </p:blipFill>
        <p:spPr>
          <a:xfrm>
            <a:off x="358871" y="1111623"/>
            <a:ext cx="8701742" cy="4894730"/>
          </a:xfrm>
          <a:prstGeom prst="roundRect">
            <a:avLst>
              <a:gd name="adj" fmla="val 2463"/>
            </a:avLst>
          </a:prstGeom>
        </p:spPr>
      </p:pic>
      <p:sp>
        <p:nvSpPr>
          <p:cNvPr id="4" name="TextBox 3"/>
          <p:cNvSpPr txBox="1"/>
          <p:nvPr/>
        </p:nvSpPr>
        <p:spPr>
          <a:xfrm>
            <a:off x="2283385" y="376482"/>
            <a:ext cx="5104795" cy="5924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algn="ctr" defTabSz="309563" hangingPunct="0"/>
            <a:r>
              <a:rPr lang="ru-RU" sz="3600" dirty="0">
                <a:solidFill>
                  <a:srgbClr val="0000FF"/>
                </a:solidFill>
                <a:latin typeface="Times New Roman" panose="02020603050405020304" pitchFamily="18" charset="0"/>
                <a:cs typeface="Times New Roman" panose="02020603050405020304" pitchFamily="18" charset="0"/>
                <a:sym typeface="Helvetica Neue"/>
              </a:rPr>
              <a:t>Примеры таких приборов</a:t>
            </a:r>
          </a:p>
        </p:txBody>
      </p:sp>
    </p:spTree>
    <p:extLst>
      <p:ext uri="{BB962C8B-B14F-4D97-AF65-F5344CB8AC3E}">
        <p14:creationId xmlns:p14="http://schemas.microsoft.com/office/powerpoint/2010/main" val="1989882815"/>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a:extLst>
              <a:ext uri="{FF2B5EF4-FFF2-40B4-BE49-F238E27FC236}">
                <a16:creationId xmlns:a16="http://schemas.microsoft.com/office/drawing/2014/main" id="{66D5502D-A1B1-6947-AB5B-10877DE8262F}"/>
              </a:ext>
            </a:extLst>
          </p:cNvPr>
          <p:cNvGrpSpPr/>
          <p:nvPr/>
        </p:nvGrpSpPr>
        <p:grpSpPr>
          <a:xfrm>
            <a:off x="447480" y="422575"/>
            <a:ext cx="8427579" cy="6142450"/>
            <a:chOff x="303969" y="-8665575"/>
            <a:chExt cx="22473545" cy="16379866"/>
          </a:xfrm>
        </p:grpSpPr>
        <p:sp>
          <p:nvSpPr>
            <p:cNvPr id="304" name="Numbered list"/>
            <p:cNvSpPr txBox="1"/>
            <p:nvPr/>
          </p:nvSpPr>
          <p:spPr>
            <a:xfrm>
              <a:off x="303972" y="-8665575"/>
              <a:ext cx="22473542" cy="3385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anchor="ctr">
              <a:spAutoFit/>
            </a:bodyPr>
            <a:lstStyle>
              <a:lvl1pPr algn="l">
                <a:defRPr sz="8000" b="0">
                  <a:solidFill>
                    <a:srgbClr val="31333D"/>
                  </a:solidFill>
                  <a:latin typeface="Maven Pro Medium"/>
                  <a:ea typeface="Maven Pro Medium"/>
                  <a:cs typeface="Maven Pro Medium"/>
                  <a:sym typeface="Maven Pro Medium"/>
                </a:defRPr>
              </a:lvl1pPr>
            </a:lstStyle>
            <a:p>
              <a:pPr algn="ctr"/>
              <a:r>
                <a:rPr lang="ru-RU" sz="4000" b="1" dirty="0" smtClean="0">
                  <a:solidFill>
                    <a:srgbClr val="0000FF"/>
                  </a:solidFill>
                  <a:latin typeface="Times New Roman" panose="02020603050405020304" pitchFamily="18" charset="0"/>
                  <a:cs typeface="Times New Roman" panose="02020603050405020304" pitchFamily="18" charset="0"/>
                </a:rPr>
                <a:t>Способы экономии </a:t>
              </a:r>
              <a:r>
                <a:rPr lang="ru-RU" sz="4000" b="1" dirty="0">
                  <a:solidFill>
                    <a:srgbClr val="0000FF"/>
                  </a:solidFill>
                  <a:latin typeface="Times New Roman" panose="02020603050405020304" pitchFamily="18" charset="0"/>
                  <a:cs typeface="Times New Roman" panose="02020603050405020304" pitchFamily="18" charset="0"/>
                </a:rPr>
                <a:t>во время приготовления </a:t>
              </a:r>
              <a:r>
                <a:rPr lang="ru-RU" sz="4000" b="1" dirty="0" smtClean="0">
                  <a:solidFill>
                    <a:srgbClr val="0000FF"/>
                  </a:solidFill>
                  <a:latin typeface="Times New Roman" panose="02020603050405020304" pitchFamily="18" charset="0"/>
                  <a:cs typeface="Times New Roman" panose="02020603050405020304" pitchFamily="18" charset="0"/>
                </a:rPr>
                <a:t>пищи</a:t>
              </a:r>
              <a:endParaRPr lang="ru-RU" sz="4000" b="1" dirty="0">
                <a:solidFill>
                  <a:srgbClr val="0000FF"/>
                </a:solidFill>
                <a:latin typeface="Times New Roman" panose="02020603050405020304" pitchFamily="18" charset="0"/>
                <a:cs typeface="Times New Roman" panose="02020603050405020304" pitchFamily="18" charset="0"/>
              </a:endParaRPr>
            </a:p>
          </p:txBody>
        </p:sp>
        <p:sp>
          <p:nvSpPr>
            <p:cNvPr id="306" name="Lorem ipsum dolor sit amet, consectetur adipiscing elit, sed do eiusmod tempor incididunt ut labore et dolore magna aliqua. Ut enim ad minim veniam, quis nostrud"/>
            <p:cNvSpPr txBox="1"/>
            <p:nvPr/>
          </p:nvSpPr>
          <p:spPr>
            <a:xfrm>
              <a:off x="303972" y="-5280034"/>
              <a:ext cx="8659336" cy="535531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pPr>
                <a:lnSpc>
                  <a:spcPct val="100000"/>
                </a:lnSpc>
              </a:pPr>
              <a:r>
                <a:rPr lang="ru-RU" sz="3200" dirty="0">
                  <a:latin typeface="Times New Roman" panose="02020603050405020304" pitchFamily="18" charset="0"/>
                  <a:cs typeface="Times New Roman" panose="02020603050405020304" pitchFamily="18" charset="0"/>
                </a:rPr>
                <a:t>Не размораживайте продукты питания в СВЧ печи. </a:t>
              </a:r>
            </a:p>
          </p:txBody>
        </p:sp>
        <p:sp>
          <p:nvSpPr>
            <p:cNvPr id="312" name="Lorem ipsum dolor sit amet, consectetur adipiscing elit, sed do eiusmod tempor incididunt ut labore et dolore magna aliqua. Ut enim ad minim veniam, quis nostrud"/>
            <p:cNvSpPr txBox="1"/>
            <p:nvPr/>
          </p:nvSpPr>
          <p:spPr>
            <a:xfrm>
              <a:off x="10059583" y="-5280034"/>
              <a:ext cx="11136915" cy="666849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pPr>
                <a:lnSpc>
                  <a:spcPct val="100000"/>
                </a:lnSpc>
              </a:pPr>
              <a:r>
                <a:rPr lang="ru-RU" sz="3200" dirty="0">
                  <a:latin typeface="Times New Roman" panose="02020603050405020304" pitchFamily="18" charset="0"/>
                  <a:cs typeface="Times New Roman" panose="02020603050405020304" pitchFamily="18" charset="0"/>
                </a:rPr>
                <a:t>Электроплиты с многоступенчатой или плавной регулировкой мощности включайте на минимальную</a:t>
              </a:r>
              <a:r>
                <a:rPr lang="ru-RU" sz="3200" dirty="0" smtClean="0">
                  <a:latin typeface="Times New Roman" panose="02020603050405020304" pitchFamily="18" charset="0"/>
                  <a:cs typeface="Times New Roman" panose="02020603050405020304" pitchFamily="18" charset="0"/>
                </a:rPr>
                <a:t>.</a:t>
              </a:r>
              <a:endParaRPr lang="ru-RU" sz="3200" dirty="0">
                <a:latin typeface="Times New Roman" panose="02020603050405020304" pitchFamily="18" charset="0"/>
                <a:cs typeface="Times New Roman" panose="02020603050405020304" pitchFamily="18" charset="0"/>
              </a:endParaRPr>
            </a:p>
          </p:txBody>
        </p:sp>
        <p:sp>
          <p:nvSpPr>
            <p:cNvPr id="318" name="Lorem ipsum dolor sit amet, consectetur adipiscing elit, sed do eiusmod tempor incididunt ut labore et dolore magna aliqua. Ut enim ad minim veniam, quis nostrud"/>
            <p:cNvSpPr txBox="1"/>
            <p:nvPr/>
          </p:nvSpPr>
          <p:spPr>
            <a:xfrm>
              <a:off x="9892932" y="2358980"/>
              <a:ext cx="8659336" cy="404213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pPr>
                <a:lnSpc>
                  <a:spcPct val="100000"/>
                </a:lnSpc>
              </a:pPr>
              <a:r>
                <a:rPr lang="ru-RU" sz="3200" dirty="0">
                  <a:latin typeface="Times New Roman" panose="02020603050405020304" pitchFamily="18" charset="0"/>
                  <a:cs typeface="Times New Roman" panose="02020603050405020304" pitchFamily="18" charset="0"/>
                </a:rPr>
                <a:t>Используйте посуду с ровным дном. </a:t>
              </a:r>
            </a:p>
          </p:txBody>
        </p:sp>
        <p:sp>
          <p:nvSpPr>
            <p:cNvPr id="324" name="Lorem ipsum dolor sit amet, consectetur adipiscing elit, sed do eiusmod tempor incididunt ut labore et dolore magna aliqua. Ut enim ad minim veniam, quis nostrud"/>
            <p:cNvSpPr txBox="1"/>
            <p:nvPr/>
          </p:nvSpPr>
          <p:spPr>
            <a:xfrm>
              <a:off x="303969" y="1045798"/>
              <a:ext cx="8659336" cy="666849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pPr>
                <a:lnSpc>
                  <a:spcPct val="100000"/>
                </a:lnSpc>
              </a:pPr>
              <a:r>
                <a:rPr lang="ru-RU" sz="3200" dirty="0">
                  <a:latin typeface="Times New Roman" panose="02020603050405020304" pitchFamily="18" charset="0"/>
                  <a:cs typeface="Times New Roman" panose="02020603050405020304" pitchFamily="18" charset="0"/>
                </a:rPr>
                <a:t>Если в доме имеется газ, старайтесь больше готовить на </a:t>
              </a:r>
              <a:r>
                <a:rPr lang="ru-RU" sz="3200" dirty="0" smtClean="0">
                  <a:latin typeface="Times New Roman" panose="02020603050405020304" pitchFamily="18" charset="0"/>
                  <a:cs typeface="Times New Roman" panose="02020603050405020304" pitchFamily="18" charset="0"/>
                </a:rPr>
                <a:t>газе</a:t>
              </a:r>
              <a:endParaRPr lang="ru-RU" sz="32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672432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14733" r="14733"/>
          <a:stretch>
            <a:fillRect/>
          </a:stretch>
        </p:blipFill>
        <p:spPr>
          <a:xfrm>
            <a:off x="2445969" y="1094185"/>
            <a:ext cx="1246584" cy="1245989"/>
          </a:xfrm>
          <a:prstGeom prst="ellipse">
            <a:avLst/>
          </a:prstGeom>
        </p:spPr>
      </p:pic>
      <p:pic>
        <p:nvPicPr>
          <p:cNvPr id="2" name="Рисунок 1"/>
          <p:cNvPicPr>
            <a:picLocks noGrp="1" noChangeAspect="1"/>
          </p:cNvPicPr>
          <p:nvPr>
            <p:ph type="pic" sz="quarter" idx="16"/>
          </p:nvPr>
        </p:nvPicPr>
        <p:blipFill>
          <a:blip r:embed="rId3" cstate="print">
            <a:extLst>
              <a:ext uri="{28A0092B-C50C-407E-A947-70E740481C1C}">
                <a14:useLocalDpi xmlns:a14="http://schemas.microsoft.com/office/drawing/2010/main" val="0"/>
              </a:ext>
            </a:extLst>
          </a:blip>
          <a:srcRect l="18109" r="18109"/>
          <a:stretch>
            <a:fillRect/>
          </a:stretch>
        </p:blipFill>
        <p:spPr>
          <a:xfrm>
            <a:off x="675509" y="2429471"/>
            <a:ext cx="2217539" cy="2218134"/>
          </a:xfrm>
          <a:prstGeom prst="ellipse">
            <a:avLst/>
          </a:prstGeom>
        </p:spPr>
      </p:pic>
      <p:pic>
        <p:nvPicPr>
          <p:cNvPr id="6" name="Рисунок 5"/>
          <p:cNvPicPr>
            <a:picLocks noGrp="1" noChangeAspect="1"/>
          </p:cNvPicPr>
          <p:nvPr>
            <p:ph type="pic" sz="quarter" idx="17"/>
          </p:nvPr>
        </p:nvPicPr>
        <p:blipFill>
          <a:blip r:embed="rId4" cstate="print">
            <a:extLst>
              <a:ext uri="{28A0092B-C50C-407E-A947-70E740481C1C}">
                <a14:useLocalDpi xmlns:a14="http://schemas.microsoft.com/office/drawing/2010/main" val="0"/>
              </a:ext>
            </a:extLst>
          </a:blip>
          <a:srcRect l="12466" r="12466"/>
          <a:stretch>
            <a:fillRect/>
          </a:stretch>
        </p:blipFill>
        <p:spPr>
          <a:xfrm>
            <a:off x="3235353" y="2657475"/>
            <a:ext cx="785217" cy="785217"/>
          </a:xfrm>
          <a:prstGeom prst="ellipse">
            <a:avLst/>
          </a:prstGeom>
        </p:spPr>
      </p:pic>
      <p:pic>
        <p:nvPicPr>
          <p:cNvPr id="4" name="Рисунок 3"/>
          <p:cNvPicPr>
            <a:picLocks noGrp="1" noChangeAspect="1"/>
          </p:cNvPicPr>
          <p:nvPr>
            <p:ph type="pic" sz="quarter" idx="18"/>
          </p:nvPr>
        </p:nvPicPr>
        <p:blipFill>
          <a:blip r:embed="rId5" cstate="print">
            <a:extLst>
              <a:ext uri="{28A0092B-C50C-407E-A947-70E740481C1C}">
                <a14:useLocalDpi xmlns:a14="http://schemas.microsoft.com/office/drawing/2010/main" val="0"/>
              </a:ext>
            </a:extLst>
          </a:blip>
          <a:srcRect l="19466" r="19466"/>
          <a:stretch>
            <a:fillRect/>
          </a:stretch>
        </p:blipFill>
        <p:spPr>
          <a:xfrm>
            <a:off x="3091287" y="3816549"/>
            <a:ext cx="1900833" cy="1900833"/>
          </a:xfrm>
          <a:prstGeom prst="ellipse">
            <a:avLst/>
          </a:prstGeom>
        </p:spPr>
      </p:pic>
      <p:sp>
        <p:nvSpPr>
          <p:cNvPr id="102" name="Фигура"/>
          <p:cNvSpPr/>
          <p:nvPr/>
        </p:nvSpPr>
        <p:spPr>
          <a:xfrm>
            <a:off x="269645" y="717176"/>
            <a:ext cx="5107413" cy="5378650"/>
          </a:xfrm>
          <a:custGeom>
            <a:avLst/>
            <a:gdLst/>
            <a:ahLst/>
            <a:cxnLst>
              <a:cxn ang="0">
                <a:pos x="wd2" y="hd2"/>
              </a:cxn>
              <a:cxn ang="5400000">
                <a:pos x="wd2" y="hd2"/>
              </a:cxn>
              <a:cxn ang="10800000">
                <a:pos x="wd2" y="hd2"/>
              </a:cxn>
              <a:cxn ang="16200000">
                <a:pos x="wd2" y="hd2"/>
              </a:cxn>
            </a:cxnLst>
            <a:rect l="0" t="0" r="r" b="b"/>
            <a:pathLst>
              <a:path w="20498" h="21087" extrusionOk="0">
                <a:moveTo>
                  <a:pt x="11229" y="0"/>
                </a:moveTo>
                <a:cubicBezTo>
                  <a:pt x="10248" y="0"/>
                  <a:pt x="9267" y="369"/>
                  <a:pt x="8519" y="1106"/>
                </a:cubicBezTo>
                <a:cubicBezTo>
                  <a:pt x="8251" y="1370"/>
                  <a:pt x="8033" y="1664"/>
                  <a:pt x="7861" y="1976"/>
                </a:cubicBezTo>
                <a:cubicBezTo>
                  <a:pt x="7804" y="1905"/>
                  <a:pt x="7745" y="1835"/>
                  <a:pt x="7678" y="1769"/>
                </a:cubicBezTo>
                <a:cubicBezTo>
                  <a:pt x="6789" y="894"/>
                  <a:pt x="5348" y="894"/>
                  <a:pt x="4459" y="1769"/>
                </a:cubicBezTo>
                <a:cubicBezTo>
                  <a:pt x="3570" y="2645"/>
                  <a:pt x="3570" y="4065"/>
                  <a:pt x="4459" y="4941"/>
                </a:cubicBezTo>
                <a:cubicBezTo>
                  <a:pt x="4539" y="5020"/>
                  <a:pt x="4626" y="5090"/>
                  <a:pt x="4715" y="5155"/>
                </a:cubicBezTo>
                <a:cubicBezTo>
                  <a:pt x="3638" y="5396"/>
                  <a:pt x="2616" y="5929"/>
                  <a:pt x="1778" y="6754"/>
                </a:cubicBezTo>
                <a:cubicBezTo>
                  <a:pt x="-592" y="9088"/>
                  <a:pt x="-592" y="12873"/>
                  <a:pt x="1778" y="15207"/>
                </a:cubicBezTo>
                <a:cubicBezTo>
                  <a:pt x="3976" y="17372"/>
                  <a:pt x="7441" y="17527"/>
                  <a:pt x="9822" y="15674"/>
                </a:cubicBezTo>
                <a:cubicBezTo>
                  <a:pt x="9780" y="17071"/>
                  <a:pt x="10298" y="18482"/>
                  <a:pt x="11381" y="19548"/>
                </a:cubicBezTo>
                <a:cubicBezTo>
                  <a:pt x="13464" y="21600"/>
                  <a:pt x="16842" y="21600"/>
                  <a:pt x="18925" y="19548"/>
                </a:cubicBezTo>
                <a:cubicBezTo>
                  <a:pt x="21008" y="17496"/>
                  <a:pt x="21008" y="14169"/>
                  <a:pt x="18925" y="12117"/>
                </a:cubicBezTo>
                <a:cubicBezTo>
                  <a:pt x="18052" y="11257"/>
                  <a:pt x="16950" y="10759"/>
                  <a:pt x="15813" y="10620"/>
                </a:cubicBezTo>
                <a:cubicBezTo>
                  <a:pt x="16584" y="9532"/>
                  <a:pt x="16479" y="8024"/>
                  <a:pt x="15493" y="7053"/>
                </a:cubicBezTo>
                <a:cubicBezTo>
                  <a:pt x="15089" y="6655"/>
                  <a:pt x="14594" y="6405"/>
                  <a:pt x="14074" y="6297"/>
                </a:cubicBezTo>
                <a:cubicBezTo>
                  <a:pt x="15430" y="4815"/>
                  <a:pt x="15388" y="2533"/>
                  <a:pt x="13939" y="1106"/>
                </a:cubicBezTo>
                <a:cubicBezTo>
                  <a:pt x="13191" y="369"/>
                  <a:pt x="12210" y="0"/>
                  <a:pt x="11229" y="0"/>
                </a:cubicBezTo>
                <a:close/>
                <a:moveTo>
                  <a:pt x="11229" y="943"/>
                </a:moveTo>
                <a:cubicBezTo>
                  <a:pt x="11965" y="943"/>
                  <a:pt x="12701" y="1219"/>
                  <a:pt x="13262" y="1772"/>
                </a:cubicBezTo>
                <a:cubicBezTo>
                  <a:pt x="14386" y="2879"/>
                  <a:pt x="14386" y="4672"/>
                  <a:pt x="13262" y="5779"/>
                </a:cubicBezTo>
                <a:cubicBezTo>
                  <a:pt x="12139" y="6885"/>
                  <a:pt x="10319" y="6885"/>
                  <a:pt x="9196" y="5779"/>
                </a:cubicBezTo>
                <a:cubicBezTo>
                  <a:pt x="8072" y="4672"/>
                  <a:pt x="8072" y="2879"/>
                  <a:pt x="9196" y="1772"/>
                </a:cubicBezTo>
                <a:cubicBezTo>
                  <a:pt x="9757" y="1219"/>
                  <a:pt x="10493" y="943"/>
                  <a:pt x="11229" y="943"/>
                </a:cubicBezTo>
                <a:close/>
                <a:moveTo>
                  <a:pt x="6069" y="1830"/>
                </a:moveTo>
                <a:cubicBezTo>
                  <a:pt x="6465" y="1830"/>
                  <a:pt x="6861" y="1979"/>
                  <a:pt x="7164" y="2277"/>
                </a:cubicBezTo>
                <a:cubicBezTo>
                  <a:pt x="7768" y="2873"/>
                  <a:pt x="7768" y="3839"/>
                  <a:pt x="7164" y="4434"/>
                </a:cubicBezTo>
                <a:cubicBezTo>
                  <a:pt x="6559" y="5030"/>
                  <a:pt x="5578" y="5030"/>
                  <a:pt x="4973" y="4434"/>
                </a:cubicBezTo>
                <a:cubicBezTo>
                  <a:pt x="4369" y="3839"/>
                  <a:pt x="4369" y="2873"/>
                  <a:pt x="4973" y="2277"/>
                </a:cubicBezTo>
                <a:cubicBezTo>
                  <a:pt x="5276" y="1979"/>
                  <a:pt x="5672" y="1830"/>
                  <a:pt x="6069" y="1830"/>
                </a:cubicBezTo>
                <a:close/>
                <a:moveTo>
                  <a:pt x="18553" y="3277"/>
                </a:moveTo>
                <a:cubicBezTo>
                  <a:pt x="18055" y="3277"/>
                  <a:pt x="17557" y="3464"/>
                  <a:pt x="17177" y="3838"/>
                </a:cubicBezTo>
                <a:cubicBezTo>
                  <a:pt x="16417" y="4586"/>
                  <a:pt x="16417" y="5800"/>
                  <a:pt x="17177" y="6548"/>
                </a:cubicBezTo>
                <a:cubicBezTo>
                  <a:pt x="17937" y="7297"/>
                  <a:pt x="19169" y="7297"/>
                  <a:pt x="19929" y="6548"/>
                </a:cubicBezTo>
                <a:cubicBezTo>
                  <a:pt x="20689" y="5800"/>
                  <a:pt x="20689" y="4586"/>
                  <a:pt x="19929" y="3838"/>
                </a:cubicBezTo>
                <a:cubicBezTo>
                  <a:pt x="19549" y="3464"/>
                  <a:pt x="19051" y="3277"/>
                  <a:pt x="18553" y="3277"/>
                </a:cubicBezTo>
                <a:close/>
                <a:moveTo>
                  <a:pt x="18553" y="3888"/>
                </a:moveTo>
                <a:cubicBezTo>
                  <a:pt x="18893" y="3888"/>
                  <a:pt x="19232" y="4015"/>
                  <a:pt x="19490" y="4270"/>
                </a:cubicBezTo>
                <a:cubicBezTo>
                  <a:pt x="20008" y="4780"/>
                  <a:pt x="20008" y="5607"/>
                  <a:pt x="19490" y="6117"/>
                </a:cubicBezTo>
                <a:cubicBezTo>
                  <a:pt x="18973" y="6626"/>
                  <a:pt x="18133" y="6626"/>
                  <a:pt x="17616" y="6117"/>
                </a:cubicBezTo>
                <a:cubicBezTo>
                  <a:pt x="17098" y="5607"/>
                  <a:pt x="17098" y="4780"/>
                  <a:pt x="17616" y="4270"/>
                </a:cubicBezTo>
                <a:cubicBezTo>
                  <a:pt x="17874" y="4015"/>
                  <a:pt x="18214" y="3888"/>
                  <a:pt x="18553" y="3888"/>
                </a:cubicBezTo>
                <a:close/>
                <a:moveTo>
                  <a:pt x="6069" y="6179"/>
                </a:moveTo>
                <a:cubicBezTo>
                  <a:pt x="7316" y="6179"/>
                  <a:pt x="8563" y="6648"/>
                  <a:pt x="9515" y="7585"/>
                </a:cubicBezTo>
                <a:cubicBezTo>
                  <a:pt x="11419" y="9461"/>
                  <a:pt x="11419" y="12501"/>
                  <a:pt x="9515" y="14376"/>
                </a:cubicBezTo>
                <a:cubicBezTo>
                  <a:pt x="7611" y="16252"/>
                  <a:pt x="4525" y="16252"/>
                  <a:pt x="2621" y="14376"/>
                </a:cubicBezTo>
                <a:cubicBezTo>
                  <a:pt x="718" y="12501"/>
                  <a:pt x="718" y="9461"/>
                  <a:pt x="2621" y="7585"/>
                </a:cubicBezTo>
                <a:cubicBezTo>
                  <a:pt x="3573" y="6648"/>
                  <a:pt x="4821" y="6179"/>
                  <a:pt x="6069" y="6179"/>
                </a:cubicBezTo>
                <a:close/>
                <a:moveTo>
                  <a:pt x="13490" y="7070"/>
                </a:moveTo>
                <a:cubicBezTo>
                  <a:pt x="13998" y="7070"/>
                  <a:pt x="14507" y="7261"/>
                  <a:pt x="14895" y="7643"/>
                </a:cubicBezTo>
                <a:cubicBezTo>
                  <a:pt x="15671" y="8407"/>
                  <a:pt x="15671" y="9647"/>
                  <a:pt x="14895" y="10412"/>
                </a:cubicBezTo>
                <a:cubicBezTo>
                  <a:pt x="14119" y="11176"/>
                  <a:pt x="12860" y="11176"/>
                  <a:pt x="12084" y="10412"/>
                </a:cubicBezTo>
                <a:cubicBezTo>
                  <a:pt x="11308" y="9647"/>
                  <a:pt x="11308" y="8407"/>
                  <a:pt x="12084" y="7643"/>
                </a:cubicBezTo>
                <a:cubicBezTo>
                  <a:pt x="12472" y="7261"/>
                  <a:pt x="12981" y="7070"/>
                  <a:pt x="13490" y="7070"/>
                </a:cubicBezTo>
                <a:close/>
                <a:moveTo>
                  <a:pt x="15153" y="11700"/>
                </a:moveTo>
                <a:cubicBezTo>
                  <a:pt x="16227" y="11700"/>
                  <a:pt x="17300" y="12104"/>
                  <a:pt x="18119" y="12911"/>
                </a:cubicBezTo>
                <a:cubicBezTo>
                  <a:pt x="19758" y="14525"/>
                  <a:pt x="19758" y="17142"/>
                  <a:pt x="18119" y="18756"/>
                </a:cubicBezTo>
                <a:cubicBezTo>
                  <a:pt x="16481" y="20369"/>
                  <a:pt x="13825" y="20369"/>
                  <a:pt x="12187" y="18756"/>
                </a:cubicBezTo>
                <a:cubicBezTo>
                  <a:pt x="10549" y="17142"/>
                  <a:pt x="10549" y="14525"/>
                  <a:pt x="12187" y="12911"/>
                </a:cubicBezTo>
                <a:cubicBezTo>
                  <a:pt x="13006" y="12104"/>
                  <a:pt x="14080" y="11700"/>
                  <a:pt x="15153" y="11700"/>
                </a:cubicBezTo>
                <a:close/>
              </a:path>
            </a:pathLst>
          </a:custGeom>
          <a:gradFill>
            <a:gsLst>
              <a:gs pos="0">
                <a:schemeClr val="accent2"/>
              </a:gs>
              <a:gs pos="100000">
                <a:schemeClr val="accent1"/>
              </a:gs>
            </a:gsLst>
            <a:lin ang="201583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200"/>
          </a:p>
        </p:txBody>
      </p:sp>
      <p:grpSp>
        <p:nvGrpSpPr>
          <p:cNvPr id="105" name="Группа"/>
          <p:cNvGrpSpPr/>
          <p:nvPr/>
        </p:nvGrpSpPr>
        <p:grpSpPr>
          <a:xfrm>
            <a:off x="5069372" y="243952"/>
            <a:ext cx="3919650" cy="6560771"/>
            <a:chOff x="-820495" y="-4985341"/>
            <a:chExt cx="10452398" cy="17495381"/>
          </a:xfrm>
        </p:grpSpPr>
        <p:sp>
          <p:nvSpPr>
            <p:cNvPr id="103" name="Title text slide"/>
            <p:cNvSpPr txBox="1"/>
            <p:nvPr/>
          </p:nvSpPr>
          <p:spPr>
            <a:xfrm>
              <a:off x="0" y="-4985341"/>
              <a:ext cx="7611388" cy="45345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numCol="1" anchor="ctr">
              <a:spAutoFit/>
            </a:bodyPr>
            <a:lstStyle>
              <a:lvl1pPr algn="l">
                <a:defRPr sz="8000" b="0">
                  <a:solidFill>
                    <a:srgbClr val="31333D"/>
                  </a:solidFill>
                  <a:latin typeface="Maven Pro Medium"/>
                  <a:ea typeface="Maven Pro Medium"/>
                  <a:cs typeface="Maven Pro Medium"/>
                  <a:sym typeface="Maven Pro Medium"/>
                </a:defRPr>
              </a:lvl1pPr>
            </a:lstStyle>
            <a:p>
              <a:pPr algn="ctr" fontAlgn="base"/>
              <a:r>
                <a:rPr lang="ru-RU" sz="3600" b="1" dirty="0" smtClean="0">
                  <a:latin typeface="Times New Roman" panose="02020603050405020304" pitchFamily="18" charset="0"/>
                  <a:cs typeface="Times New Roman" panose="02020603050405020304" pitchFamily="18" charset="0"/>
                </a:rPr>
                <a:t>Тепло: </a:t>
              </a:r>
              <a:r>
                <a:rPr lang="ru-RU" sz="3600" b="1" dirty="0">
                  <a:latin typeface="Times New Roman" panose="02020603050405020304" pitchFamily="18" charset="0"/>
                  <a:cs typeface="Times New Roman" panose="02020603050405020304" pitchFamily="18" charset="0"/>
                </a:rPr>
                <a:t>не отапливаем улицу</a:t>
              </a:r>
              <a:endParaRPr lang="ru-RU" sz="3600" dirty="0">
                <a:latin typeface="Times New Roman" panose="02020603050405020304" pitchFamily="18" charset="0"/>
                <a:cs typeface="Times New Roman" panose="02020603050405020304" pitchFamily="18" charset="0"/>
              </a:endParaRPr>
            </a:p>
          </p:txBody>
        </p:sp>
        <p:sp>
          <p:nvSpPr>
            <p:cNvPr id="104" name="Lorem ipsum dolor sit amet, consectetur adipisg elit, sed do eiusmod tempor incididunt ut labore et dolore magna aliqua. Ut enim ad minim vem, quis nostrud exercitation ullamco laboris nisi ut aliquip ex ea commo consequat. Duis aute irure dolor in reprehenderit in voluptate in velit esse cillum dolore eu fugiat nulla pariatur. Excepteur sint occaecat cupidatat non proident, sunt in culpa qui officia deserunt qui mollit anim id est natus error sit voluptatem accusantium doloue"/>
            <p:cNvSpPr txBox="1"/>
            <p:nvPr/>
          </p:nvSpPr>
          <p:spPr>
            <a:xfrm>
              <a:off x="-820495" y="-450767"/>
              <a:ext cx="10452398" cy="12960807"/>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pPr marL="228600" indent="-228600" algn="just" fontAlgn="base">
                <a:lnSpc>
                  <a:spcPct val="100000"/>
                </a:lnSpc>
                <a:buAutoNum type="arabicPeriod"/>
              </a:pPr>
              <a:r>
                <a:rPr lang="ru-RU" sz="2800" dirty="0" smtClean="0">
                  <a:latin typeface="Times New Roman" panose="02020603050405020304" pitchFamily="18" charset="0"/>
                  <a:cs typeface="Times New Roman" panose="02020603050405020304" pitchFamily="18" charset="0"/>
                </a:rPr>
                <a:t>Проверьте </a:t>
              </a:r>
              <a:r>
                <a:rPr lang="ru-RU" sz="2800" dirty="0">
                  <a:latin typeface="Times New Roman" panose="02020603050405020304" pitchFamily="18" charset="0"/>
                  <a:cs typeface="Times New Roman" panose="02020603050405020304" pitchFamily="18" charset="0"/>
                </a:rPr>
                <a:t>изоляцию труб</a:t>
              </a:r>
              <a:r>
                <a:rPr lang="ru-RU" sz="2800" dirty="0" smtClean="0">
                  <a:latin typeface="Times New Roman" panose="02020603050405020304" pitchFamily="18" charset="0"/>
                  <a:cs typeface="Times New Roman" panose="02020603050405020304" pitchFamily="18" charset="0"/>
                </a:rPr>
                <a:t>.</a:t>
              </a:r>
            </a:p>
            <a:p>
              <a:pPr marL="228600" indent="-228600" algn="just" fontAlgn="base">
                <a:lnSpc>
                  <a:spcPct val="100000"/>
                </a:lnSpc>
                <a:buAutoNum type="arabicPeriod"/>
              </a:pPr>
              <a:r>
                <a:rPr lang="ru-RU" sz="2800" dirty="0" smtClean="0">
                  <a:latin typeface="Times New Roman" panose="02020603050405020304" pitchFamily="18" charset="0"/>
                  <a:cs typeface="Times New Roman" panose="02020603050405020304" pitchFamily="18" charset="0"/>
                </a:rPr>
                <a:t>Никогда </a:t>
              </a:r>
              <a:r>
                <a:rPr lang="ru-RU" sz="2800" dirty="0">
                  <a:latin typeface="Times New Roman" panose="02020603050405020304" pitchFamily="18" charset="0"/>
                  <a:cs typeface="Times New Roman" panose="02020603050405020304" pitchFamily="18" charset="0"/>
                </a:rPr>
                <a:t>не задвигайте батареи мебелью и не занавешивайте толстыми шторами. </a:t>
              </a:r>
              <a:endParaRPr lang="ru-RU" sz="2800" dirty="0" smtClean="0">
                <a:latin typeface="Times New Roman" panose="02020603050405020304" pitchFamily="18" charset="0"/>
                <a:cs typeface="Times New Roman" panose="02020603050405020304" pitchFamily="18" charset="0"/>
              </a:endParaRPr>
            </a:p>
            <a:p>
              <a:pPr marL="228600" indent="-228600" algn="just" fontAlgn="base">
                <a:lnSpc>
                  <a:spcPct val="100000"/>
                </a:lnSpc>
                <a:buAutoNum type="arabicPeriod"/>
              </a:pPr>
              <a:r>
                <a:rPr lang="ru-RU" sz="2800" dirty="0" smtClean="0">
                  <a:latin typeface="Times New Roman" panose="02020603050405020304" pitchFamily="18" charset="0"/>
                  <a:cs typeface="Times New Roman" panose="02020603050405020304" pitchFamily="18" charset="0"/>
                </a:rPr>
                <a:t>Установите </a:t>
              </a:r>
              <a:r>
                <a:rPr lang="ru-RU" sz="2800" dirty="0">
                  <a:latin typeface="Times New Roman" panose="02020603050405020304" pitchFamily="18" charset="0"/>
                  <a:cs typeface="Times New Roman" panose="02020603050405020304" pitchFamily="18" charset="0"/>
                </a:rPr>
                <a:t>за радиаторами теплоотражающие экраны. </a:t>
              </a:r>
            </a:p>
          </p:txBody>
        </p:sp>
      </p:grpSp>
    </p:spTree>
    <p:extLst>
      <p:ext uri="{BB962C8B-B14F-4D97-AF65-F5344CB8AC3E}">
        <p14:creationId xmlns:p14="http://schemas.microsoft.com/office/powerpoint/2010/main" val="2432238071"/>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1106</TotalTime>
  <Words>558</Words>
  <Application>Microsoft Office PowerPoint</Application>
  <PresentationFormat>Экран (4:3)</PresentationFormat>
  <Paragraphs>105</Paragraphs>
  <Slides>31</Slides>
  <Notes>0</Notes>
  <HiddenSlides>0</HiddenSlides>
  <MMClips>1</MMClips>
  <ScaleCrop>false</ScaleCrop>
  <HeadingPairs>
    <vt:vector size="6" baseType="variant">
      <vt:variant>
        <vt:lpstr>Использованные шрифты</vt:lpstr>
      </vt:variant>
      <vt:variant>
        <vt:i4>9</vt:i4>
      </vt:variant>
      <vt:variant>
        <vt:lpstr>Тема</vt:lpstr>
      </vt:variant>
      <vt:variant>
        <vt:i4>1</vt:i4>
      </vt:variant>
      <vt:variant>
        <vt:lpstr>Заголовки слайдов</vt:lpstr>
      </vt:variant>
      <vt:variant>
        <vt:i4>31</vt:i4>
      </vt:variant>
    </vt:vector>
  </HeadingPairs>
  <TitlesOfParts>
    <vt:vector size="41" baseType="lpstr">
      <vt:lpstr>Arial</vt:lpstr>
      <vt:lpstr>Calibri</vt:lpstr>
      <vt:lpstr>Calibri Light</vt:lpstr>
      <vt:lpstr>Helvetica Neue</vt:lpstr>
      <vt:lpstr>Helvetica Neue Medium</vt:lpstr>
      <vt:lpstr>Maven Pro Bold</vt:lpstr>
      <vt:lpstr>Maven Pro Medium</vt:lpstr>
      <vt:lpstr>Open Sans</vt:lpstr>
      <vt:lpstr>Times New Roman</vt:lpstr>
      <vt:lpstr>Office Theme</vt:lpstr>
      <vt:lpstr>Презентация PowerPoint</vt:lpstr>
      <vt:lpstr>Цели урока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PJSC "New Engineering Technologies"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Markasian, Pavel (KIEVH)</dc:creator>
  <cp:lastModifiedBy>Преподаватель-47</cp:lastModifiedBy>
  <cp:revision>166</cp:revision>
  <dcterms:created xsi:type="dcterms:W3CDTF">2016-11-18T14:12:19Z</dcterms:created>
  <dcterms:modified xsi:type="dcterms:W3CDTF">2025-02-18T08:37:07Z</dcterms:modified>
</cp:coreProperties>
</file>