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83" r:id="rId4"/>
    <p:sldId id="302" r:id="rId5"/>
    <p:sldId id="271" r:id="rId6"/>
    <p:sldId id="266" r:id="rId7"/>
    <p:sldId id="301" r:id="rId8"/>
    <p:sldId id="280" r:id="rId9"/>
    <p:sldId id="257" r:id="rId10"/>
    <p:sldId id="281" r:id="rId11"/>
    <p:sldId id="265" r:id="rId12"/>
    <p:sldId id="285" r:id="rId13"/>
    <p:sldId id="300" r:id="rId14"/>
    <p:sldId id="299" r:id="rId15"/>
    <p:sldId id="291" r:id="rId16"/>
    <p:sldId id="29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1" d="100"/>
          <a:sy n="81" d="100"/>
        </p:scale>
        <p:origin x="-60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22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50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62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2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394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684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02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179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894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20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06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FF2CA-1318-4940-B74F-41ED87A4F05F}" type="datetimeFigureOut">
              <a:rPr lang="ru-RU" smtClean="0"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92B2D-0E93-41C9-BC9F-B6B221358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32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mile.ru/pic23581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hyperlink" Target="http://forumsmile.ru/pic23578.html" TargetMode="Externa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mile.ru/pic767.html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281" y="166351"/>
            <a:ext cx="9561443" cy="13255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30923" y="457200"/>
            <a:ext cx="9491620" cy="602566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b="1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200" b="1" cap="al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Новолуговская</a:t>
            </a:r>
            <a:r>
              <a:rPr lang="ru-RU" sz="2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средняя школа №57»</a:t>
            </a:r>
            <a:endParaRPr lang="ru-RU" sz="22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Экология – дело серьёзное!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Тема: «Экология души: культура, нравственность, духовность» </a:t>
            </a:r>
          </a:p>
          <a:p>
            <a:pPr marL="0" indent="0" algn="ctr">
              <a:buNone/>
            </a:pPr>
            <a:endParaRPr lang="ru-RU" sz="36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Н.Д.Соловьёва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учитель русского 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языка и литературы, 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</a:t>
            </a:r>
          </a:p>
          <a:p>
            <a:pPr marL="0" indent="0" algn="r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бразования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http://forumsmile.ru/u/7/1/c/71cec8f9f3480ce29801543beee97545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24" y="4056185"/>
            <a:ext cx="1654687" cy="22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forumsmile.ru/u/f/9/0/f9030350de6116a8c9223ef9d3d3ff6e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7" y="0"/>
            <a:ext cx="1306905" cy="123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0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Надежда\Desktop\2019 - 2020\4 четверть\Фото - апрель\c2589313-4008-439d-903e-5cfe63d61ce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276" y="3245337"/>
            <a:ext cx="2454519" cy="327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дежда\Desktop\2019 - 2020\4 четверть\Фото - апрель\ed8a142a-a0d2-4f8b-b464-af89ddcaee1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314" y="1230923"/>
            <a:ext cx="3965330" cy="528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Надежда\Desktop\2019 - 2020\4 четверть\Фото - апрель\4d377f6d-584c-4bc5-9359-331da55058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588476"/>
            <a:ext cx="3697165" cy="492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Надежда\Desktop\2019 - 2020\4 четверть\Фото - апрель\фотки\Растрепин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734" y="166075"/>
            <a:ext cx="2133601" cy="284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69477" y="5644990"/>
            <a:ext cx="94136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«Зелёный островок памяти»</a:t>
            </a:r>
            <a:endParaRPr lang="ru-RU" sz="4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787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Надежда\Desktop\НОВЫЙ УЧЕБНЫЙ ГОД\ФОТО\3 четверть\Ярмарка. 25.01\20190124_1546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0" b="19967"/>
          <a:stretch/>
        </p:blipFill>
        <p:spPr bwMode="auto">
          <a:xfrm>
            <a:off x="335360" y="332656"/>
            <a:ext cx="6199256" cy="322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дежда\Desktop\НОВЫЙ УЧЕБНЫЙ ГОД\ФОТО\3 четверть\Ярмарка. 25.01\20190124_1649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8" r="7046"/>
          <a:stretch/>
        </p:blipFill>
        <p:spPr bwMode="auto">
          <a:xfrm>
            <a:off x="6076434" y="3580843"/>
            <a:ext cx="4758433" cy="28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Надежда\Desktop\НОВЫЙ УЧЕБНЫЙ ГОД\ФОТО\3 четверть\Ярмарка. 25.01\20190124_1647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71" y="3839476"/>
            <a:ext cx="5809292" cy="261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Надежда\Desktop\НОВЫЙ УЧЕБНЫЙ ГОД\ФОТО\3 четверть\Ярмарка. 25.01\20190124_15435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1" r="21554"/>
          <a:stretch/>
        </p:blipFill>
        <p:spPr bwMode="auto">
          <a:xfrm>
            <a:off x="7152118" y="332656"/>
            <a:ext cx="401270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998659"/>
            <a:ext cx="1195265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ru-RU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Выбор профессии   «Экологическая сказка»</a:t>
            </a:r>
            <a:endParaRPr lang="ru-RU" sz="40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36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893" y="166351"/>
            <a:ext cx="9351831" cy="665987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</a:t>
            </a:r>
            <a:endParaRPr lang="ru-RU" dirty="0"/>
          </a:p>
        </p:txBody>
      </p:sp>
      <p:pic>
        <p:nvPicPr>
          <p:cNvPr id="2050" name="Picture 2" descr="C:\Users\Надежда\Desktop\ФОТО 21-22\Эколидер\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2" r="11415"/>
          <a:stretch/>
        </p:blipFill>
        <p:spPr bwMode="auto">
          <a:xfrm>
            <a:off x="222737" y="111560"/>
            <a:ext cx="5369169" cy="335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ФОТО 21-22\Эколидер\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2"/>
          <a:stretch/>
        </p:blipFill>
        <p:spPr bwMode="auto">
          <a:xfrm>
            <a:off x="5802923" y="3329766"/>
            <a:ext cx="5920154" cy="327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Надежда\Desktop\ФОТО 21-22\Эколидер\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7" r="18386"/>
          <a:stretch/>
        </p:blipFill>
        <p:spPr bwMode="auto">
          <a:xfrm>
            <a:off x="6881446" y="476976"/>
            <a:ext cx="3270739" cy="262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Надежда\Desktop\ФОТО 21-22\Эколидер\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13" y="3927230"/>
            <a:ext cx="4993411" cy="230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062" y="6230442"/>
            <a:ext cx="59084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 ЛИДЕРСКОГО АКТИВА</a:t>
            </a:r>
            <a:endParaRPr lang="ru-RU" sz="32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104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84" y="365129"/>
            <a:ext cx="5773615" cy="183880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«Фотозона в стиле – ОСЕНЬ!»</a:t>
            </a:r>
          </a:p>
        </p:txBody>
      </p:sp>
      <p:pic>
        <p:nvPicPr>
          <p:cNvPr id="3074" name="Picture 2" descr="C:\Users\Надежда\Desktop\АВГУСТ\ФОТО\Разные\У кам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722" y="3238148"/>
            <a:ext cx="7221415" cy="333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дежда\Desktop\АВГУСТ\ФОТО\Разные\У камина - осень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93"/>
          <a:stretch/>
        </p:blipFill>
        <p:spPr bwMode="auto">
          <a:xfrm>
            <a:off x="316523" y="278586"/>
            <a:ext cx="3738673" cy="629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01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9538" y="365129"/>
            <a:ext cx="6254261" cy="4793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>Школьный </a:t>
            </a:r>
            <a:r>
              <a:rPr lang="ru-RU" sz="3200" b="1" dirty="0">
                <a:solidFill>
                  <a:srgbClr val="00B050"/>
                </a:solidFill>
              </a:rPr>
              <a:t>конкурс, посвящённый </a:t>
            </a:r>
            <a:r>
              <a:rPr lang="ru-RU" sz="3200" b="1" dirty="0" smtClean="0">
                <a:solidFill>
                  <a:srgbClr val="00B050"/>
                </a:solidFill>
              </a:rPr>
              <a:t>                   «</a:t>
            </a:r>
            <a:r>
              <a:rPr lang="ru-RU" sz="3200" b="1" dirty="0">
                <a:solidFill>
                  <a:srgbClr val="00B050"/>
                </a:solidFill>
              </a:rPr>
              <a:t>Празднику осени</a:t>
            </a:r>
            <a:r>
              <a:rPr lang="ru-RU" sz="3200" b="1" dirty="0" smtClean="0">
                <a:solidFill>
                  <a:srgbClr val="00B050"/>
                </a:solidFill>
              </a:rPr>
              <a:t>»</a:t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Надежда\Desktop\АВГУСТ\ФОТО\Разные\Осень в началке\6cf9739d-37e5-4eb2-b5fc-7ec7c005b3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2" r="31712"/>
          <a:stretch/>
        </p:blipFill>
        <p:spPr bwMode="auto">
          <a:xfrm>
            <a:off x="222739" y="1676401"/>
            <a:ext cx="4982308" cy="482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АВГУСТ\ФОТО\Разные\Осень в началке\faf68f27-7f6b-41f3-b4d2-050eb17986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2" r="7481"/>
          <a:stretch/>
        </p:blipFill>
        <p:spPr bwMode="auto">
          <a:xfrm>
            <a:off x="5427788" y="3066940"/>
            <a:ext cx="6002216" cy="354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51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7969" y="527538"/>
            <a:ext cx="32941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</a:t>
            </a:r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«Живи правильно!»</a:t>
            </a:r>
            <a:endParaRPr lang="ru-RU" sz="40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C:\Users\Надежда\Desktop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7" t="21815" r="13787"/>
          <a:stretch/>
        </p:blipFill>
        <p:spPr bwMode="auto">
          <a:xfrm>
            <a:off x="362702" y="133393"/>
            <a:ext cx="2626683" cy="208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Надежда\Desktop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7" b="25641"/>
          <a:stretch/>
        </p:blipFill>
        <p:spPr bwMode="auto">
          <a:xfrm>
            <a:off x="7299441" y="973015"/>
            <a:ext cx="4528155" cy="575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Надежда\Desktop\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9"/>
          <a:stretch/>
        </p:blipFill>
        <p:spPr bwMode="auto">
          <a:xfrm>
            <a:off x="362702" y="2309446"/>
            <a:ext cx="6830643" cy="44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3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2646" y="365129"/>
            <a:ext cx="6301154" cy="13255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V </a:t>
            </a: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Межрегиональный открытый экологический фестиваль «Будущее в руках </a:t>
            </a: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живущих».</a:t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Конкурс </a:t>
            </a: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обучающихся </a:t>
            </a: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с ограниченными</a:t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возможностями </a:t>
            </a: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здоровья</a:t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«Я и мир вокруг меня</a:t>
            </a:r>
            <a: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  <a:t>».</a:t>
            </a:r>
            <a:br>
              <a:rPr lang="ru-RU" sz="2800" b="1" dirty="0" smtClean="0">
                <a:solidFill>
                  <a:srgbClr val="00B050"/>
                </a:solidFill>
                <a:cs typeface="Times New Roman" pitchFamily="18" charset="0"/>
              </a:rPr>
            </a:br>
            <a:endParaRPr lang="ru-RU" sz="28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pic>
        <p:nvPicPr>
          <p:cNvPr id="1026" name="Picture 2" descr="C:\Users\Надежда\Desktop\АВГУСТ\ФОТО\Разные\Дин Саш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012" y="268492"/>
            <a:ext cx="2931265" cy="635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281" y="166351"/>
            <a:ext cx="9561443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8" y="1066173"/>
            <a:ext cx="2860433" cy="236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Надежда\Pictures\МОИ\Арнхипов\96ec14e8-6a94-489d-9eda-7429922481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046" y="267677"/>
            <a:ext cx="2137996" cy="28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дежда\Pictures\МОИ\Новая папка\IMG-20181006-WA00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 bwMode="auto">
          <a:xfrm>
            <a:off x="5134707" y="111369"/>
            <a:ext cx="2760785" cy="364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дежда\Pictures\МОИ\Новая папка\IMG-20190412-WA000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3"/>
          <a:stretch/>
        </p:blipFill>
        <p:spPr bwMode="auto">
          <a:xfrm>
            <a:off x="9011383" y="3473880"/>
            <a:ext cx="2759318" cy="323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дежда\Pictures\МОИ\Новая папка\IMG-20190414-WA000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2" b="13675"/>
          <a:stretch/>
        </p:blipFill>
        <p:spPr bwMode="auto">
          <a:xfrm>
            <a:off x="198807" y="3868771"/>
            <a:ext cx="5111746" cy="283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30769" y="5474677"/>
            <a:ext cx="60806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«Я хочу дружить с природой!»</a:t>
            </a:r>
            <a:endParaRPr lang="ru-RU" sz="40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32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Надежда\Desktop\2019 - 2020\2020 - 2021\ФОТО\Разные\Кормят птиц\2d04a3a4-a35b-44a2-b477-38aecd0947c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83" y="776653"/>
            <a:ext cx="5142524" cy="289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дежда\Desktop\2019 - 2020\2020 - 2021\ФОТО\Кормим птиц\0fbcbfbd-f860-4ca9-ab56-c484f3b08e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965" y="241786"/>
            <a:ext cx="3663465" cy="274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дежда\Desktop\2019 - 2020\2020 - 2021\ФОТО\Кормим птиц\8f2033fe-f9c4-475f-bcda-00ec9b8ba14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160" y="3179149"/>
            <a:ext cx="5852423" cy="329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Надежда\Desktop\2019 - 2020\2020 - 2021\ФОТО\Кормим птиц\047d1606-8085-4a46-9b78-99bd3af3b9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68" y="3376246"/>
            <a:ext cx="4443047" cy="333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7785" y="6109973"/>
            <a:ext cx="95543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«Слушать природу сердцем»</a:t>
            </a:r>
            <a:endParaRPr lang="ru-RU" sz="4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015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55" y="365129"/>
            <a:ext cx="4947138" cy="523850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V </a:t>
            </a:r>
            <a:r>
              <a:rPr lang="ru-RU" sz="2800" b="1" dirty="0">
                <a:solidFill>
                  <a:srgbClr val="00B050"/>
                </a:solidFill>
              </a:rPr>
              <a:t>Межрегиональный открытый экологический фестиваль «Будущее в руках живущих». Научно – практическая конференция «Время думать иначе»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Тема: «Экология </a:t>
            </a:r>
            <a:r>
              <a:rPr lang="ru-RU" sz="2800" b="1" dirty="0">
                <a:solidFill>
                  <a:srgbClr val="00B050"/>
                </a:solidFill>
              </a:rPr>
              <a:t>души в произведениях русских </a:t>
            </a:r>
            <a:r>
              <a:rPr lang="ru-RU" sz="2800" b="1" dirty="0" smtClean="0">
                <a:solidFill>
                  <a:srgbClr val="00B050"/>
                </a:solidFill>
              </a:rPr>
              <a:t>писателей»</a:t>
            </a:r>
            <a:r>
              <a:rPr lang="ru-RU" sz="2800" b="1" dirty="0">
                <a:solidFill>
                  <a:srgbClr val="00B050"/>
                </a:solidFill>
              </a:rPr>
              <a:t/>
            </a:r>
            <a:br>
              <a:rPr lang="ru-RU" sz="2800" b="1" dirty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Надежда\Desktop\АВГУСТ\ФОТО\Разные\Татарникова - конференци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4" r="25218"/>
          <a:stretch/>
        </p:blipFill>
        <p:spPr bwMode="auto">
          <a:xfrm>
            <a:off x="5347547" y="1359876"/>
            <a:ext cx="6363807" cy="511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622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12" descr="C:\Users\Надежда\Desktop\НОВЫЙ УЧЕБНЫЙ ГОД\ФОТО\ВОЛОНТЁРСТВО\20180908_1133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39" y="669929"/>
            <a:ext cx="6291286" cy="28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C:\Users\Надежда\Desktop\НОВЫЙ УЧЕБНЫЙ ГОД\ФОТО\День здоровья 08.09\20180908_1226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528" y="4077072"/>
            <a:ext cx="5743961" cy="258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Надежда\Desktop\НОВЫЙ УЧЕБНЫЙ ГОД\ФОТО\ВОЛОНТЁРСТВО\IMG-20180908-WA00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9" y="3789040"/>
            <a:ext cx="5107225" cy="287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Надежда\Desktop\2019 - 2020\1 четверть\ФОТО\IMG-20191104-WA00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30"/>
          <a:stretch/>
        </p:blipFill>
        <p:spPr bwMode="auto">
          <a:xfrm>
            <a:off x="7592166" y="260648"/>
            <a:ext cx="436088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47596" y="4998658"/>
            <a:ext cx="950545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ru-RU" sz="4000" b="1" spc="50" dirty="0" err="1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Поход«Экологическая</a:t>
            </a:r>
            <a:r>
              <a:rPr lang="ru-RU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тропа»</a:t>
            </a:r>
            <a:endParaRPr lang="ru-RU" sz="40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95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C:\Users\Надежда\Desktop\НОВЫЙ УЧЕБНЫЙ ГОД\ФОТО\4 четверть\РАЗНЫЕ ФОТКИ\Добро 5\IMG-20190401-WA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63" y="2226259"/>
            <a:ext cx="4203935" cy="420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://forumsmile.ru/u/5/b/7/5b77d5f070a44a952de3d16daf0a3e7b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032" y="480734"/>
            <a:ext cx="1983152" cy="98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0647" y="4998658"/>
            <a:ext cx="114720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Акция «Беречь природу – дар бесценный!»</a:t>
            </a:r>
            <a:endParaRPr lang="ru-RU" sz="40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Надежда\Desktop\АВГУСТ\ФОТО\Разные\Денис - кормуш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123" y="381349"/>
            <a:ext cx="2765657" cy="599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дежда\Desktop\АВГУСТ\ФОТО\3 четверть\Курко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117" y="480734"/>
            <a:ext cx="2677257" cy="594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63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3169" y="365129"/>
            <a:ext cx="4460630" cy="310490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Проект «Разделяй </a:t>
            </a:r>
            <a:r>
              <a:rPr lang="ru-RU" sz="4000" b="1" dirty="0" smtClean="0">
                <a:solidFill>
                  <a:srgbClr val="00B050"/>
                </a:solidFill>
              </a:rPr>
              <a:t/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>и </a:t>
            </a:r>
            <a:r>
              <a:rPr lang="ru-RU" sz="4000" b="1" dirty="0">
                <a:solidFill>
                  <a:srgbClr val="00B050"/>
                </a:solidFill>
              </a:rPr>
              <a:t>сохраняй». </a:t>
            </a:r>
            <a:br>
              <a:rPr lang="ru-RU" sz="4000" b="1" dirty="0">
                <a:solidFill>
                  <a:srgbClr val="00B050"/>
                </a:solidFill>
              </a:rPr>
            </a:br>
            <a:r>
              <a:rPr lang="ru-RU" sz="4000" b="1" dirty="0">
                <a:solidFill>
                  <a:srgbClr val="00B050"/>
                </a:solidFill>
              </a:rPr>
              <a:t>Акция «Спаси дерево!»</a:t>
            </a:r>
            <a:br>
              <a:rPr lang="ru-RU" sz="4000" b="1" dirty="0">
                <a:solidFill>
                  <a:srgbClr val="00B050"/>
                </a:solidFill>
              </a:rPr>
            </a:b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093" y="3088246"/>
            <a:ext cx="8036536" cy="361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21" y="156132"/>
            <a:ext cx="6516687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14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4" name="Picture 4" descr="C:\Users\Надежда\Desktop\НОВЫЙ УЧЕБНЫЙ ГОД\ФОТО\ДЕКАБРЬ 2018\Разные 1\УРОК\20181217_1426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432" y="3557363"/>
            <a:ext cx="6576053" cy="29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9569" y="2967335"/>
            <a:ext cx="11242431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</a:t>
            </a:r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 «ПРИРОДА – НАШ ДОМ…»</a:t>
            </a:r>
            <a:endParaRPr lang="ru-RU" sz="3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Надежда\Pictures\МОИ\Новая папка (2)\07d8e278-e5b8-41ce-9dcf-69c578561d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b="11176"/>
          <a:stretch/>
        </p:blipFill>
        <p:spPr bwMode="auto">
          <a:xfrm>
            <a:off x="375140" y="3843039"/>
            <a:ext cx="3065744" cy="273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дежда\Pictures\МОИ\IMG-20191202-WA000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4" b="23227"/>
          <a:stretch/>
        </p:blipFill>
        <p:spPr bwMode="auto">
          <a:xfrm>
            <a:off x="257908" y="67138"/>
            <a:ext cx="6049107" cy="301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дежда\Pictures\МОИ\Новая папка\IMG-20190420-WA00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141" y="416160"/>
            <a:ext cx="1944542" cy="259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99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893" y="166351"/>
            <a:ext cx="9351831" cy="665987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</a:t>
            </a:r>
            <a:endParaRPr lang="ru-RU" dirty="0"/>
          </a:p>
        </p:txBody>
      </p:sp>
      <p:pic>
        <p:nvPicPr>
          <p:cNvPr id="1026" name="Picture 2" descr="C:\Users\Надежда\Desktop\АВГУСТ\БОРИСОВА\МОЯ СТАТЬЯ\Посади дерево - 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8" y="164123"/>
            <a:ext cx="5439508" cy="4070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дежда\Desktop\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9" r="41508"/>
          <a:stretch/>
        </p:blipFill>
        <p:spPr bwMode="auto">
          <a:xfrm>
            <a:off x="9401907" y="164123"/>
            <a:ext cx="2110154" cy="427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Надежда\Desktop\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1" b="17679"/>
          <a:stretch/>
        </p:blipFill>
        <p:spPr bwMode="auto">
          <a:xfrm>
            <a:off x="5920152" y="597278"/>
            <a:ext cx="3165231" cy="254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Надежда\Desktop\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6" r="19297"/>
          <a:stretch/>
        </p:blipFill>
        <p:spPr bwMode="auto">
          <a:xfrm>
            <a:off x="4947136" y="3686175"/>
            <a:ext cx="4138247" cy="310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9969" y="4595446"/>
            <a:ext cx="42320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«Посади дерево!»</a:t>
            </a:r>
            <a:endParaRPr lang="ru-RU" sz="40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749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110</Words>
  <Application>Microsoft Office PowerPoint</Application>
  <PresentationFormat>Произвольный</PresentationFormat>
  <Paragraphs>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</vt:lpstr>
      <vt:lpstr>Презентация PowerPoint</vt:lpstr>
      <vt:lpstr>Презентация PowerPoint</vt:lpstr>
      <vt:lpstr> V Межрегиональный открытый экологический фестиваль «Будущее в руках живущих». Научно – практическая конференция «Время думать иначе»  Тема: «Экология души в произведениях русских писателей» </vt:lpstr>
      <vt:lpstr>Презентация PowerPoint</vt:lpstr>
      <vt:lpstr>Презентация PowerPoint</vt:lpstr>
      <vt:lpstr>Проект «Разделяй  и сохраняй».  Акция «Спаси дерево!» </vt:lpstr>
      <vt:lpstr>Презентация PowerPoint</vt:lpstr>
      <vt:lpstr>                                                                      </vt:lpstr>
      <vt:lpstr>Презентация PowerPoint</vt:lpstr>
      <vt:lpstr>Презентация PowerPoint</vt:lpstr>
      <vt:lpstr>                                                                      </vt:lpstr>
      <vt:lpstr>«Фотозона в стиле – ОСЕНЬ!»</vt:lpstr>
      <vt:lpstr>  Школьный конкурс, посвящённый                    «Празднику осени»        </vt:lpstr>
      <vt:lpstr>Презентация PowerPoint</vt:lpstr>
      <vt:lpstr>             V Межрегиональный открытый экологический фестиваль «Будущее в руках живущих». Конкурс обучающихся  с ограниченными  возможностями здоровья  «Я и мир вокруг меня».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Надежда</cp:lastModifiedBy>
  <cp:revision>57</cp:revision>
  <dcterms:created xsi:type="dcterms:W3CDTF">2020-09-21T12:49:55Z</dcterms:created>
  <dcterms:modified xsi:type="dcterms:W3CDTF">2022-04-03T15:02:25Z</dcterms:modified>
</cp:coreProperties>
</file>