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29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4230F3-0871-48C0-8413-63AE3FDD62BE}" type="datetimeFigureOut">
              <a:rPr lang="ru-RU" smtClean="0"/>
              <a:t>07.10.2020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DF7A032-BA0E-4B2B-BBC5-9BA8F9593C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0%B5%D1%82%D0%BD%D1%8F%D1%8F_%D0%A3%D0%BD%D0%B8%D0%B2%D0%B5%D1%80%D1%81%D0%B8%D0%B0%D0%B4%D0%B0_2013" TargetMode="External"/><Relationship Id="rId3" Type="http://schemas.openxmlformats.org/officeDocument/2006/relationships/image" Target="../media/image20.jpg"/><Relationship Id="rId7" Type="http://schemas.openxmlformats.org/officeDocument/2006/relationships/hyperlink" Target="https://ru.wikipedia.org/wiki/%D0%A7%D0%B5%D0%BC%D0%BF%D0%B8%D0%BE%D0%BD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A1%D0%B0%D0%BC%D0%B1%D0%BE" TargetMode="External"/><Relationship Id="rId5" Type="http://schemas.openxmlformats.org/officeDocument/2006/relationships/image" Target="../media/image22.jpg"/><Relationship Id="rId4" Type="http://schemas.openxmlformats.org/officeDocument/2006/relationships/image" Target="../media/image21.jpeg"/><Relationship Id="rId9" Type="http://schemas.openxmlformats.org/officeDocument/2006/relationships/hyperlink" Target="https://ru.wikipedia.org/wiki/%D0%97%D0%B0%D1%81%D0%BB%D1%83%D0%B6%D0%B5%D0%BD%D0%BD%D1%8B%D0%B9_%D0%BC%D0%B0%D1%81%D1%82%D0%B5%D1%80_%D1%81%D0%BF%D0%BE%D1%80%D1%82%D0%B0_%D0%A0%D0%BE%D1%81%D1%81%D0%B8%D0%B8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157192"/>
            <a:ext cx="5637010" cy="882119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Гилазова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Л.З.,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инструкторы по физической культуре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920880" cy="1793167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Нравственно-патриотическое воспитание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физическом воспитании дошкольников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91597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 дошкольное образовательное учреждение детский сад № 15 «Росинка»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673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600" b="0" dirty="0">
                <a:effectLst/>
                <a:latin typeface="Times New Roman" pitchFamily="18" charset="0"/>
                <a:cs typeface="Times New Roman" pitchFamily="18" charset="0"/>
              </a:rPr>
              <a:t>В старшем возрасте уже сами могут проводить простые игры, с небольшой подгруппой, без помощи взрослого: </a:t>
            </a:r>
            <a:r>
              <a:rPr lang="ru-RU" sz="1600" b="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0" dirty="0">
                <a:effectLst/>
                <a:latin typeface="Times New Roman" pitchFamily="18" charset="0"/>
                <a:cs typeface="Times New Roman" pitchFamily="18" charset="0"/>
              </a:rPr>
              <a:t>«Горелки», </a:t>
            </a:r>
            <a:r>
              <a:rPr lang="ru-RU" sz="1600" b="0" dirty="0" smtClean="0">
                <a:effectLst/>
                <a:latin typeface="Times New Roman" pitchFamily="18" charset="0"/>
                <a:cs typeface="Times New Roman" pitchFamily="18" charset="0"/>
              </a:rPr>
              <a:t>«Гуси-лебеди», «Два Мороза»,  </a:t>
            </a:r>
            <a:r>
              <a:rPr lang="ru-RU" sz="1600" b="0" dirty="0">
                <a:effectLst/>
                <a:latin typeface="Times New Roman" pitchFamily="18" charset="0"/>
                <a:cs typeface="Times New Roman" pitchFamily="18" charset="0"/>
              </a:rPr>
              <a:t>«Пятнашки»).Народные игры, считалки формируют у дошкольников первые чувства патриотизма: гордости за свою Родину, любовь к родному краю, уважение традиций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577" y="731838"/>
            <a:ext cx="2607296" cy="34750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14438"/>
            <a:ext cx="3346450" cy="2509837"/>
          </a:xfrm>
        </p:spPr>
      </p:pic>
    </p:spTree>
    <p:extLst>
      <p:ext uri="{BB962C8B-B14F-4D97-AF65-F5344CB8AC3E}">
        <p14:creationId xmlns:p14="http://schemas.microsoft.com/office/powerpoint/2010/main" val="41492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5881" y="5279747"/>
            <a:ext cx="312813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b="0" dirty="0">
                <a:effectLst/>
                <a:latin typeface="Times New Roman" pitchFamily="18" charset="0"/>
                <a:cs typeface="Times New Roman" pitchFamily="18" charset="0"/>
              </a:rPr>
              <a:t>Совместные мероприятия с родителями и экскурсии — неисчерпаемый источник патриотического воспитания.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67" y="548680"/>
            <a:ext cx="3346450" cy="188237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53448"/>
            <a:ext cx="3203850" cy="213256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69" y="2564904"/>
            <a:ext cx="3456384" cy="23008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49242"/>
            <a:ext cx="3203850" cy="21325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7584" y="5013176"/>
            <a:ext cx="3528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Хлыбов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Илья </a:t>
            </a:r>
            <a:r>
              <a:rPr lang="ru-RU" sz="1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Евгениевич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rgbClr val="C00000"/>
                </a:solidFill>
              </a:rPr>
              <a:t>российский </a:t>
            </a:r>
            <a:r>
              <a:rPr lang="ru-RU" sz="1200" dirty="0">
                <a:solidFill>
                  <a:srgbClr val="C00000"/>
                </a:solidFill>
                <a:hlinkClick r:id="rId6" tooltip="Самбо"/>
              </a:rPr>
              <a:t>самбист</a:t>
            </a:r>
            <a:r>
              <a:rPr lang="ru-RU" sz="1200" dirty="0">
                <a:solidFill>
                  <a:srgbClr val="C00000"/>
                </a:solidFill>
              </a:rPr>
              <a:t>, пятикратный </a:t>
            </a:r>
            <a:r>
              <a:rPr lang="ru-RU" sz="1200" dirty="0">
                <a:solidFill>
                  <a:srgbClr val="C00000"/>
                </a:solidFill>
                <a:hlinkClick r:id="rId7" tooltip="Чемпион"/>
              </a:rPr>
              <a:t>чемпион</a:t>
            </a:r>
            <a:r>
              <a:rPr lang="ru-RU" sz="1200" dirty="0">
                <a:solidFill>
                  <a:srgbClr val="C00000"/>
                </a:solidFill>
              </a:rPr>
              <a:t> мира, победитель </a:t>
            </a:r>
            <a:r>
              <a:rPr lang="ru-RU" sz="1200" dirty="0">
                <a:solidFill>
                  <a:srgbClr val="C00000"/>
                </a:solidFill>
                <a:hlinkClick r:id="rId8" tooltip="Летняя Универсиада 2013"/>
              </a:rPr>
              <a:t>Универсиады в Казани</a:t>
            </a:r>
            <a:r>
              <a:rPr lang="ru-RU" sz="1200" dirty="0">
                <a:solidFill>
                  <a:srgbClr val="C00000"/>
                </a:solidFill>
              </a:rPr>
              <a:t>, чемпион Европы, шестикратный чемпион России, </a:t>
            </a:r>
            <a:r>
              <a:rPr lang="ru-RU" sz="1200" dirty="0">
                <a:solidFill>
                  <a:srgbClr val="C00000"/>
                </a:solidFill>
                <a:hlinkClick r:id="rId9" tooltip="Заслуженный мастер спорта России"/>
              </a:rPr>
              <a:t>заслуженный мастер спорта России</a:t>
            </a:r>
            <a:r>
              <a:rPr lang="ru-RU" sz="1200" dirty="0">
                <a:solidFill>
                  <a:srgbClr val="C00000"/>
                </a:solidFill>
              </a:rPr>
              <a:t>.</a:t>
            </a:r>
            <a:endParaRPr lang="ru-RU" sz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88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63688" y="2780928"/>
            <a:ext cx="5472607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739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509120"/>
            <a:ext cx="5328592" cy="1577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Патриотическое воспитание — одна из актуальных и сложнейших проблем, которая должна решаться сегодня всеми нами, кто имеет отношение к детям.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4218654" cy="2808312"/>
          </a:xfrm>
        </p:spPr>
      </p:pic>
      <p:pic>
        <p:nvPicPr>
          <p:cNvPr id="1026" name="Picture 2" descr="C:\Users\Пользователь\Desktop\Н-П-Г\p213_fabrikaformatovdsc060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593" y="836712"/>
            <a:ext cx="421906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93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01317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Патриотическое воспитание дошкольников по ФГОС подразумевает 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физически здоровой личности.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20688"/>
            <a:ext cx="5616624" cy="3738926"/>
          </a:xfrm>
        </p:spPr>
      </p:pic>
    </p:spTree>
    <p:extLst>
      <p:ext uri="{BB962C8B-B14F-4D97-AF65-F5344CB8AC3E}">
        <p14:creationId xmlns:p14="http://schemas.microsoft.com/office/powerpoint/2010/main" val="3976505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3933056"/>
            <a:ext cx="248006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Чтобы достичь положительных результатов в формировании личности через двигательную сферу ребенка, поставлены следующие задачи: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4110484" cy="27363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15" t="356" r="11615" b="-356"/>
          <a:stretch/>
        </p:blipFill>
        <p:spPr>
          <a:xfrm>
            <a:off x="0" y="3573016"/>
            <a:ext cx="4572677" cy="3043687"/>
          </a:xfrm>
        </p:spPr>
      </p:pic>
      <p:pic>
        <p:nvPicPr>
          <p:cNvPr id="7" name="Рисунок 6" descr="F:\Дети лыжи ДОУ 2014\DSC0760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3627755" cy="2719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1656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3651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В нашем детском саду проходят такие мероприятия, как: 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«Мы моряки», «День космонавтики», «Малые олимпийские игры», «А ну-ка, мальчики», «Папа может…», «День Победы», «День России», «Моя семья», многие 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другие.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3946095" cy="29595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24744"/>
            <a:ext cx="3920127" cy="2952328"/>
          </a:xfrm>
        </p:spPr>
      </p:pic>
    </p:spTree>
    <p:extLst>
      <p:ext uri="{BB962C8B-B14F-4D97-AF65-F5344CB8AC3E}">
        <p14:creationId xmlns:p14="http://schemas.microsoft.com/office/powerpoint/2010/main" val="92740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43711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>
                <a:effectLst/>
              </a:rPr>
              <a:t> </a:t>
            </a: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Полученные на тематических спортивно — развлекательных мероприятиях знания позволят подвести ребёнка к пониманию неповторимости культуры своего народа.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57" y="1355616"/>
            <a:ext cx="3980393" cy="2649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355616"/>
            <a:ext cx="3887415" cy="2587560"/>
          </a:xfrm>
        </p:spPr>
      </p:pic>
    </p:spTree>
    <p:extLst>
      <p:ext uri="{BB962C8B-B14F-4D97-AF65-F5344CB8AC3E}">
        <p14:creationId xmlns:p14="http://schemas.microsoft.com/office/powerpoint/2010/main" val="2135676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3651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Развивать у детей терпение и выносливость.    Создавать условия для проявления положительных эмоций. Для развития патриотических чувств у детей дошкольного возраста можно использовать игры в «военных», сюжетные занятия из серии «Разведчики»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57" y="1355616"/>
            <a:ext cx="3980393" cy="2649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355616"/>
            <a:ext cx="3980393" cy="2649448"/>
          </a:xfrm>
        </p:spPr>
      </p:pic>
    </p:spTree>
    <p:extLst>
      <p:ext uri="{BB962C8B-B14F-4D97-AF65-F5344CB8AC3E}">
        <p14:creationId xmlns:p14="http://schemas.microsoft.com/office/powerpoint/2010/main" val="3120017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0258" y="429309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b="0" dirty="0">
                <a:effectLst/>
                <a:latin typeface="Times New Roman" pitchFamily="18" charset="0"/>
                <a:cs typeface="Times New Roman" pitchFamily="18" charset="0"/>
              </a:rPr>
              <a:t>Одним из эффективных средств формирования начал патриотизма является игра.</a:t>
            </a:r>
            <a:br>
              <a:rPr lang="ru-RU" sz="1600" b="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effectLst/>
                <a:latin typeface="Times New Roman" pitchFamily="18" charset="0"/>
                <a:cs typeface="Times New Roman" pitchFamily="18" charset="0"/>
              </a:rPr>
              <a:t>Подвижная игра являются ценнейшим средством всестороннего воспитания личности ребенка, развития у него важных качеств: честности, правдивости, выдержки, дисциплины, товарищества</a:t>
            </a:r>
            <a:r>
              <a:rPr lang="ru-RU" sz="1600" dirty="0">
                <a:effectLst/>
              </a:rPr>
              <a:t>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96752"/>
            <a:ext cx="3346450" cy="2592287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514" y="1196752"/>
            <a:ext cx="345598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860032" y="980728"/>
            <a:ext cx="3346704" cy="347472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407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3651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>Знакомить детей с русской народной подвижной игрой можно начинать ещё с младшего дошкольного возраста. Важно заострить внимание детей к игре, привить желание играть. Для этого есть простые игры типа: «Карусели», «Зайка серенький», «Хоровод», «Пузырь…».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99610"/>
            <a:ext cx="3346450" cy="333949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764704"/>
            <a:ext cx="3346450" cy="3384376"/>
          </a:xfrm>
        </p:spPr>
      </p:pic>
    </p:spTree>
    <p:extLst>
      <p:ext uri="{BB962C8B-B14F-4D97-AF65-F5344CB8AC3E}">
        <p14:creationId xmlns:p14="http://schemas.microsoft.com/office/powerpoint/2010/main" val="362049131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82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Нравственно-патриотическое воспитание  в физическом воспитании дошкольников</vt:lpstr>
      <vt:lpstr>Патриотическое воспитание — одна из актуальных и сложнейших проблем, которая должна решаться сегодня всеми нами, кто имеет отношение к детям. </vt:lpstr>
      <vt:lpstr>Патриотическое воспитание дошкольников по ФГОС подразумевает  воспитание физически здоровой личности. </vt:lpstr>
      <vt:lpstr>Чтобы достичь положительных результатов в формировании личности через двигательную сферу ребенка, поставлены следующие задачи: </vt:lpstr>
      <vt:lpstr>В нашем детском саду проходят такие мероприятия, как: , «Мы моряки», «День космонавтики», «Малые олимпийские игры», «А ну-ка, мальчики», «Папа может…», «День Победы», «День России», «Моя семья», многие другие.</vt:lpstr>
      <vt:lpstr> Полученные на тематических спортивно — развлекательных мероприятиях знания позволят подвести ребёнка к пониманию неповторимости культуры своего народа. </vt:lpstr>
      <vt:lpstr>Развивать у детей терпение и выносливость.    Создавать условия для проявления положительных эмоций. Для развития патриотических чувств у детей дошкольного возраста можно использовать игры в «военных», сюжетные занятия из серии «Разведчики»</vt:lpstr>
      <vt:lpstr>Одним из эффективных средств формирования начал патриотизма является игра. Подвижная игра являются ценнейшим средством всестороннего воспитания личности ребенка, развития у него важных качеств: честности, правдивости, выдержки, дисциплины, товарищества. </vt:lpstr>
      <vt:lpstr>Знакомить детей с русской народной подвижной игрой можно начинать ещё с младшего дошкольного возраста. Важно заострить внимание детей к игре, привить желание играть. Для этого есть простые игры типа: «Карусели», «Зайка серенький», «Хоровод», «Пузырь…».</vt:lpstr>
      <vt:lpstr>В старшем возрасте уже сами могут проводить простые игры, с небольшой подгруппой, без помощи взрослого: , «Горелки», «Гуси-лебеди», «Два Мороза»,  «Пятнашки»).Народные игры, считалки формируют у дошкольников первые чувства патриотизма: гордости за свою Родину, любовь к родному краю, уважение традиций</vt:lpstr>
      <vt:lpstr>Совместные мероприятия с родителями и экскурсии — неисчерпаемый источник патриотического воспитания.</vt:lpstr>
      <vt:lpstr>Будьте здоровы!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Нравственно-патриотическое воспитание  через физическое развитие</dc:title>
  <dc:creator>Пользователь</dc:creator>
  <cp:lastModifiedBy>Пользователь</cp:lastModifiedBy>
  <cp:revision>17</cp:revision>
  <dcterms:created xsi:type="dcterms:W3CDTF">2017-11-30T06:34:25Z</dcterms:created>
  <dcterms:modified xsi:type="dcterms:W3CDTF">2020-10-07T04:42:48Z</dcterms:modified>
</cp:coreProperties>
</file>