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96" r:id="rId5"/>
    <p:sldId id="297" r:id="rId6"/>
    <p:sldId id="298" r:id="rId7"/>
    <p:sldId id="295" r:id="rId8"/>
    <p:sldId id="262" r:id="rId9"/>
    <p:sldId id="263" r:id="rId10"/>
    <p:sldId id="264" r:id="rId11"/>
    <p:sldId id="273" r:id="rId12"/>
    <p:sldId id="265" r:id="rId13"/>
    <p:sldId id="275" r:id="rId14"/>
    <p:sldId id="266" r:id="rId15"/>
    <p:sldId id="267" r:id="rId16"/>
    <p:sldId id="268" r:id="rId17"/>
    <p:sldId id="269" r:id="rId18"/>
    <p:sldId id="272" r:id="rId19"/>
    <p:sldId id="279" r:id="rId20"/>
    <p:sldId id="281" r:id="rId21"/>
    <p:sldId id="282" r:id="rId22"/>
    <p:sldId id="283" r:id="rId23"/>
    <p:sldId id="289" r:id="rId24"/>
    <p:sldId id="285" r:id="rId25"/>
    <p:sldId id="288" r:id="rId26"/>
    <p:sldId id="284" r:id="rId27"/>
    <p:sldId id="286" r:id="rId28"/>
    <p:sldId id="287" r:id="rId29"/>
    <p:sldId id="291" r:id="rId30"/>
    <p:sldId id="290" r:id="rId31"/>
    <p:sldId id="293" r:id="rId32"/>
    <p:sldId id="292" r:id="rId33"/>
    <p:sldId id="294" r:id="rId34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B1AA6-FDF1-43F9-A521-3F27A19F56A9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1C399-3353-4220-A889-6D7CDC393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emf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41.emf"/><Relationship Id="rId7" Type="http://schemas.openxmlformats.org/officeDocument/2006/relationships/image" Target="../media/image4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Relationship Id="rId9" Type="http://schemas.openxmlformats.org/officeDocument/2006/relationships/image" Target="../media/image4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0" Type="http://schemas.openxmlformats.org/officeDocument/2006/relationships/image" Target="../media/image63.png"/><Relationship Id="rId4" Type="http://schemas.openxmlformats.org/officeDocument/2006/relationships/image" Target="../media/image57.jpeg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image" Target="../media/image65.emf"/><Relationship Id="rId7" Type="http://schemas.openxmlformats.org/officeDocument/2006/relationships/image" Target="../media/image69.emf"/><Relationship Id="rId12" Type="http://schemas.openxmlformats.org/officeDocument/2006/relationships/image" Target="../media/image7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11" Type="http://schemas.openxmlformats.org/officeDocument/2006/relationships/image" Target="../media/image73.emf"/><Relationship Id="rId5" Type="http://schemas.openxmlformats.org/officeDocument/2006/relationships/image" Target="../media/image67.emf"/><Relationship Id="rId10" Type="http://schemas.openxmlformats.org/officeDocument/2006/relationships/image" Target="../media/image72.emf"/><Relationship Id="rId4" Type="http://schemas.openxmlformats.org/officeDocument/2006/relationships/image" Target="../media/image66.emf"/><Relationship Id="rId9" Type="http://schemas.openxmlformats.org/officeDocument/2006/relationships/image" Target="../media/image71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12" Type="http://schemas.openxmlformats.org/officeDocument/2006/relationships/image" Target="../media/image8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11" Type="http://schemas.openxmlformats.org/officeDocument/2006/relationships/image" Target="../media/image83.emf"/><Relationship Id="rId5" Type="http://schemas.openxmlformats.org/officeDocument/2006/relationships/image" Target="../media/image77.emf"/><Relationship Id="rId10" Type="http://schemas.openxmlformats.org/officeDocument/2006/relationships/image" Target="../media/image82.emf"/><Relationship Id="rId4" Type="http://schemas.openxmlformats.org/officeDocument/2006/relationships/image" Target="../media/image76.jpeg"/><Relationship Id="rId9" Type="http://schemas.openxmlformats.org/officeDocument/2006/relationships/image" Target="../media/image8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gif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Picture 17" descr="Нужен дом на сутки? В городе Астрахань?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920000" cy="486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692696"/>
            <a:ext cx="3110146" cy="67710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Волшебный домик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«наведи порядок»</a:t>
            </a:r>
            <a:endParaRPr lang="ru-RU" sz="1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7050" y="620689"/>
            <a:ext cx="148329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620688"/>
            <a:ext cx="1297662" cy="138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0833" y="3871415"/>
            <a:ext cx="137176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3861048"/>
            <a:ext cx="1424112" cy="134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9" name="Picture 11" descr="Статья на тему: &quot;Артикуляционная гимнастика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1772816"/>
            <a:ext cx="2362820" cy="2160240"/>
          </a:xfrm>
          <a:prstGeom prst="rect">
            <a:avLst/>
          </a:prstGeom>
          <a:noFill/>
        </p:spPr>
      </p:pic>
      <p:pic>
        <p:nvPicPr>
          <p:cNvPr id="22541" name="Picture 13" descr="Сковорода FRYBEST Керамическая Orange 28 см - «Хорошая сковорода» | Отзывы  покупателей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75676" y="2239186"/>
            <a:ext cx="2042747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66985"/>
            <a:ext cx="2304256" cy="185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ᐈ Картинки ножницы фото, рисунки ножницы | скачать на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482" y="648549"/>
            <a:ext cx="18191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510" y="3896635"/>
            <a:ext cx="1845561" cy="127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059" y="670842"/>
            <a:ext cx="1584325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0"/>
          <a:stretch/>
        </p:blipFill>
        <p:spPr bwMode="auto">
          <a:xfrm>
            <a:off x="5001614" y="2286337"/>
            <a:ext cx="1690982" cy="1293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058" y="2241051"/>
            <a:ext cx="1584325" cy="1331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044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1287" y="2241163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692696"/>
            <a:ext cx="147054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692696"/>
            <a:ext cx="1286484" cy="1181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2348880"/>
            <a:ext cx="1220533" cy="112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1484784"/>
            <a:ext cx="2088232" cy="2325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3861048"/>
            <a:ext cx="1370269" cy="110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3789040"/>
            <a:ext cx="126914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844824"/>
            <a:ext cx="2003760" cy="19429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0378" y="749233"/>
            <a:ext cx="1410566" cy="12247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6867" y="735020"/>
            <a:ext cx="1315453" cy="12531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70378" y="2197614"/>
            <a:ext cx="1394416" cy="1239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51511" y="2246521"/>
            <a:ext cx="1240838" cy="12840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09272" y="3789040"/>
            <a:ext cx="1332778" cy="11800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04994" y="3817282"/>
            <a:ext cx="1357326" cy="112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99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443413"/>
            <a:ext cx="7920880" cy="4860000"/>
          </a:xfrm>
          <a:prstGeom prst="rect">
            <a:avLst/>
          </a:prstGeom>
          <a:noFill/>
        </p:spPr>
      </p:pic>
      <p:sp>
        <p:nvSpPr>
          <p:cNvPr id="2" name="AutoShape 2" descr="ᐈ Свиния фотографии, фотография свинья | скачать на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ᐈ Свиния фотографии, фотография свинья | скачать на Depositphotos®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Домашние животные | Развивающие карточки | Детям"/>
          <p:cNvPicPr/>
          <p:nvPr/>
        </p:nvPicPr>
        <p:blipFill rotWithShape="1">
          <a:blip r:embed="rId3" cstate="print"/>
          <a:srcRect l="20352" t="-1885" r="9799" b="18343"/>
          <a:stretch/>
        </p:blipFill>
        <p:spPr bwMode="auto">
          <a:xfrm>
            <a:off x="1043608" y="1628800"/>
            <a:ext cx="2118360" cy="2026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Карточки домашние животные для детей скачать"/>
          <p:cNvPicPr/>
          <p:nvPr/>
        </p:nvPicPr>
        <p:blipFill rotWithShape="1">
          <a:blip r:embed="rId4" cstate="print"/>
          <a:srcRect l="2844" t="7938" r="3501" b="26457"/>
          <a:stretch/>
        </p:blipFill>
        <p:spPr bwMode="auto">
          <a:xfrm>
            <a:off x="7092280" y="712206"/>
            <a:ext cx="1193999" cy="12232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Картинки для детей - Животные. Домашние и дикие животны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861048"/>
            <a:ext cx="1332698" cy="1188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ошка"/>
          <p:cNvPicPr/>
          <p:nvPr/>
        </p:nvPicPr>
        <p:blipFill rotWithShape="1">
          <a:blip r:embed="rId6" cstate="print"/>
          <a:srcRect b="22906"/>
          <a:stretch/>
        </p:blipFill>
        <p:spPr bwMode="auto">
          <a:xfrm>
            <a:off x="6361462" y="2347202"/>
            <a:ext cx="919588" cy="10606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Картинки домашних животных для детей"/>
          <p:cNvPicPr/>
          <p:nvPr/>
        </p:nvPicPr>
        <p:blipFill rotWithShape="1">
          <a:blip r:embed="rId7" cstate="print"/>
          <a:srcRect l="11001" t="-1940" r="17000" b="16120"/>
          <a:stretch/>
        </p:blipFill>
        <p:spPr bwMode="auto">
          <a:xfrm>
            <a:off x="7381332" y="2359790"/>
            <a:ext cx="999765" cy="10081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Карточки домашние животные для детей скачать"/>
          <p:cNvPicPr/>
          <p:nvPr/>
        </p:nvPicPr>
        <p:blipFill rotWithShape="1">
          <a:blip r:embed="rId8" cstate="print"/>
          <a:srcRect l="3031" t="6364" r="3939" b="20909"/>
          <a:stretch/>
        </p:blipFill>
        <p:spPr bwMode="auto">
          <a:xfrm>
            <a:off x="5608783" y="775778"/>
            <a:ext cx="1105386" cy="11515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Осел (Марина Серебряная) / Стихи.ру"/>
          <p:cNvPicPr/>
          <p:nvPr/>
        </p:nvPicPr>
        <p:blipFill rotWithShape="1">
          <a:blip r:embed="rId9" cstate="print"/>
          <a:srcRect l="11672" t="-57" r="11883" b="57"/>
          <a:stretch/>
        </p:blipFill>
        <p:spPr bwMode="auto">
          <a:xfrm>
            <a:off x="5580112" y="3905913"/>
            <a:ext cx="1077848" cy="10987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30" name="Picture 6" descr="ᐈ Свиния фотографии, фотография свинья | скачать на Depositphotos®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2339016"/>
            <a:ext cx="1011437" cy="10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2050" name="Picture 2" descr="Картинки для детей - Животные. Домашние и дикие животны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2485112" cy="186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Еж рисунок для детей картинки – Картинки ежика для детей (33 фото) •  Прикольные картинки и юмор - club-detstvo.ru - Центр искусcтв и творчества  Марьина Рощ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060" y="3220406"/>
            <a:ext cx="997775" cy="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Рассказ о лосе детя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65" y="659248"/>
            <a:ext cx="1239572" cy="132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Презентация для детей &quot;Дикие животные леса&quot; - скачать смотреть бесплатно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7" t="22021" r="14292" b="6535"/>
          <a:stretch/>
        </p:blipFill>
        <p:spPr bwMode="auto">
          <a:xfrm>
            <a:off x="6917944" y="2045062"/>
            <a:ext cx="1358601" cy="107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лиса картинки для детей: 4 тыс изображений найдено в Яндекс.Картинках |  Иллюстрации лисы, Иллюстрации, Лис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587" y="3244162"/>
            <a:ext cx="1161958" cy="90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Загадки о животных: тигр, корова, слон, жираф, антилопа и др. | Блог  Татьяны Саксон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65" y="4221088"/>
            <a:ext cx="1401803" cy="10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" t="13659" r="8282" b="22727"/>
          <a:stretch/>
        </p:blipFill>
        <p:spPr bwMode="auto">
          <a:xfrm>
            <a:off x="5477714" y="671741"/>
            <a:ext cx="1073181" cy="11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000" y="4122769"/>
            <a:ext cx="880852" cy="110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Бурундук азиатский — Мегаэнциклопедия Кирилла и Мефодия — медиаобъект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253" y="2045062"/>
            <a:ext cx="1422102" cy="99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988" y="764705"/>
            <a:ext cx="1152647" cy="113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1963754" cy="216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503" y="811002"/>
            <a:ext cx="1131047" cy="107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770" y="813615"/>
            <a:ext cx="965745" cy="110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635" y="2292759"/>
            <a:ext cx="1022038" cy="115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087" y="3823834"/>
            <a:ext cx="1020585" cy="11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92759"/>
            <a:ext cx="1067964" cy="115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162" y="2292759"/>
            <a:ext cx="1053406" cy="115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162" y="3823834"/>
            <a:ext cx="1077036" cy="11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3789039"/>
            <a:ext cx="1036164" cy="119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115" y="380826"/>
            <a:ext cx="7920880" cy="4860000"/>
          </a:xfrm>
          <a:prstGeom prst="rect">
            <a:avLst/>
          </a:prstGeom>
          <a:noFill/>
        </p:spPr>
      </p:pic>
      <p:pic>
        <p:nvPicPr>
          <p:cNvPr id="3074" name="Picture 2" descr="Логическая задача для детей про автобус, с ответом / Логические задачи с  ответами для детей - по математике, на логику / Ёжка - стихи, загадки,  творчество и уроки рисования для дете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258040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Логопедическое занятие-путешествие по формированию лексико-грамматических  компонентов речи в старшей группе детей с ОНР с элементами моделирования по  теме &quot;Транспорт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229" y="620688"/>
            <a:ext cx="1136968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2"/>
          <a:stretch/>
        </p:blipFill>
        <p:spPr bwMode="auto">
          <a:xfrm>
            <a:off x="7020175" y="1838562"/>
            <a:ext cx="1204901" cy="102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Полицейский вертолет Planes Патруль со звуковыми и световыми эффектами  Dickie Toys (3563862) купить в Киеве, лучшая цена.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0" t="26569" r="2039" b="24014"/>
          <a:stretch/>
        </p:blipFill>
        <p:spPr bwMode="auto">
          <a:xfrm>
            <a:off x="6971709" y="4265956"/>
            <a:ext cx="1422118" cy="97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трамвай - это... Что такое трамвай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20688"/>
            <a:ext cx="1029065" cy="97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Карточки Домана для скачивания на тему Транспорт | Раннее развитие детей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3" t="13075" r="20548" b="33375"/>
          <a:stretch/>
        </p:blipFill>
        <p:spPr bwMode="auto">
          <a:xfrm>
            <a:off x="7380311" y="3194211"/>
            <a:ext cx="1099731" cy="8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721" y="1838563"/>
            <a:ext cx="1248196" cy="102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974" y="3173787"/>
            <a:ext cx="1001149" cy="87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062" y="620688"/>
            <a:ext cx="1047256" cy="97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 descr="Картинка для детей. Троллейбус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4265955"/>
            <a:ext cx="1415460" cy="97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Оперативная сводка Станции скорой помощи Владивостока с 20 по 23 февраля  2016 года - Владмедицина.ру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35" y="3194212"/>
            <a:ext cx="1165602" cy="8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Картинки сказочных героев для детского сада и для школ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12776"/>
            <a:ext cx="2736304" cy="300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144" y="764704"/>
            <a:ext cx="1656185" cy="174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436096" y="3140968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7684" y="4653136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РАДОСТЬ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91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Picture 17" descr="Нужен дом на сутки? В городе Астрахань?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920000" cy="486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692696"/>
            <a:ext cx="3110146" cy="67710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Волшебный домик</a:t>
            </a:r>
          </a:p>
          <a:p>
            <a:pPr algn="ctr"/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«настроение и чувства»</a:t>
            </a:r>
            <a:endParaRPr lang="ru-RU" sz="1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17892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12065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Ослик Иа. Грустный день рождения. - YouTube"/>
          <p:cNvPicPr/>
          <p:nvPr/>
        </p:nvPicPr>
        <p:blipFill>
          <a:blip r:embed="rId3" cstate="print"/>
          <a:srcRect t="2179" r="1783" b="1367"/>
          <a:stretch>
            <a:fillRect/>
          </a:stretch>
        </p:blipFill>
        <p:spPr bwMode="auto">
          <a:xfrm>
            <a:off x="971600" y="1268760"/>
            <a:ext cx="2952328" cy="302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514" y="828011"/>
            <a:ext cx="1717137" cy="1736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5672990" y="3152473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1720" y="457107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ГРУСТЬ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630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32" y="530876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СКАЗОЧНЫЙ КВЕСТ«Тайны тридевятого царства…» - дошкольное образование,  мероприят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5797" y="1268760"/>
            <a:ext cx="273630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49" y="836710"/>
            <a:ext cx="1584176" cy="175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5436096" y="3140968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712" y="46531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ЗЛОСТЬ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496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Овал 15"/>
          <p:cNvSpPr/>
          <p:nvPr/>
        </p:nvSpPr>
        <p:spPr>
          <a:xfrm>
            <a:off x="5580112" y="3068960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80728"/>
            <a:ext cx="1656184" cy="158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 descr="https://4.bp.blogspot.com/-PaM5MOVlynY/V1UxIM6mH4I/AAAAAAAAHsQ/eVOlI8ydkrY3B5zXqT_6OykpPXlp9tCBQCLcB/s400/6.jpg"/>
          <p:cNvPicPr/>
          <p:nvPr/>
        </p:nvPicPr>
        <p:blipFill rotWithShape="1">
          <a:blip r:embed="rId4" cstate="print"/>
          <a:srcRect l="51033"/>
          <a:stretch/>
        </p:blipFill>
        <p:spPr bwMode="auto">
          <a:xfrm>
            <a:off x="1115616" y="1268760"/>
            <a:ext cx="2088232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468386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УСТАЛОСТЬ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2038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Гномик: Стихи про Гномика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594" y="1124744"/>
            <a:ext cx="242727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220" y="908720"/>
            <a:ext cx="1717159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5436096" y="3140968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72514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УДИВЛЕНИЕ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11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1994329" cy="369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5436096" y="3140968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669" y="859229"/>
            <a:ext cx="17049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477445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СПОКОЙСТВИЕ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039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72309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5436096" y="3140968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2376264" cy="2855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Картинки по запросу &quot;пиктограммы скука картинки  для детей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174" y="905308"/>
            <a:ext cx="17621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446847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    СКУКА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44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25018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5508104" y="3068960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36712"/>
            <a:ext cx="1622444" cy="162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20764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77445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     ЗАСТЕНЧИВОСТЬ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346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2322513" cy="325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08720"/>
            <a:ext cx="1512168" cy="167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5485801" y="3284984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458112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СТРАХ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3820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32934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2160240" cy="303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5436096" y="3140968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49" y="836711"/>
            <a:ext cx="1584176" cy="168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458948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ОТВРАЩЕНИЕ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82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2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7" t="3603" r="16283" b="8424"/>
          <a:stretch/>
        </p:blipFill>
        <p:spPr bwMode="auto">
          <a:xfrm>
            <a:off x="5621967" y="802772"/>
            <a:ext cx="1519275" cy="178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5461462" y="3264803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5364" name="Picture 4" descr="Картинки по запросу &quot;задумчивость эмоция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1907602" cy="353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4911" y="472317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ЗАДУМЧИВОСТЬ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744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84" y="476672"/>
            <a:ext cx="7920880" cy="4860000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594" y="737449"/>
            <a:ext cx="6192688" cy="433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7" descr="Нужен дом на сутки? В городе Астрахань?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732005"/>
            <a:ext cx="1504409" cy="1328843"/>
          </a:xfrm>
          <a:prstGeom prst="rect">
            <a:avLst/>
          </a:prstGeom>
          <a:noFill/>
        </p:spPr>
      </p:pic>
      <p:pic>
        <p:nvPicPr>
          <p:cNvPr id="1032" name="Picture 8" descr="Картинки по запросу &quot;лужайка картинка для детей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78700"/>
            <a:ext cx="1532052" cy="117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6" y="358916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4932040" y="3126015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34361" y="705167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59570" y="692696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979238" y="3068960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372200" y="738891"/>
            <a:ext cx="1840283" cy="1817844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56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6" y="358916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6732240" y="3212976"/>
            <a:ext cx="1336227" cy="1383105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1844824"/>
            <a:ext cx="1512168" cy="151216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99593" y="620688"/>
            <a:ext cx="1512168" cy="1440160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71600" y="3212976"/>
            <a:ext cx="1512168" cy="151216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660232" y="692696"/>
            <a:ext cx="1408235" cy="1393965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220072" y="1916832"/>
            <a:ext cx="1512168" cy="151216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56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187624" y="1700808"/>
            <a:ext cx="2520280" cy="237626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48064" y="1700808"/>
            <a:ext cx="2520280" cy="2376264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7137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ны для фотошоп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20879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713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84" y="476672"/>
            <a:ext cx="7920880" cy="4860000"/>
          </a:xfrm>
          <a:prstGeom prst="rect">
            <a:avLst/>
          </a:prstGeom>
          <a:noFill/>
        </p:spPr>
      </p:pic>
      <p:pic>
        <p:nvPicPr>
          <p:cNvPr id="1032" name="Picture 8" descr="Картинки по запросу &quot;лужайка картинка для детей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312" y="3501008"/>
            <a:ext cx="1676068" cy="128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05957"/>
            <a:ext cx="6312620" cy="4279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7" descr="Нужен дом на сутки? В городе Астрахань?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9" y="653744"/>
            <a:ext cx="1776116" cy="1490344"/>
          </a:xfrm>
          <a:prstGeom prst="rect">
            <a:avLst/>
          </a:prstGeom>
          <a:noFill/>
        </p:spPr>
      </p:pic>
      <p:pic>
        <p:nvPicPr>
          <p:cNvPr id="8" name="Picture 8" descr="Картинки по запросу &quot;лужайка картинка для детей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609" y="3663909"/>
            <a:ext cx="1676068" cy="140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35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84" y="476672"/>
            <a:ext cx="7920880" cy="4860000"/>
          </a:xfrm>
          <a:prstGeom prst="rect">
            <a:avLst/>
          </a:prstGeom>
          <a:noFill/>
        </p:spPr>
      </p:pic>
      <p:pic>
        <p:nvPicPr>
          <p:cNvPr id="9" name="Рисунок 8" descr="Картинки по запросу &quot;лабиринт для детей 5 лет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78348"/>
            <a:ext cx="6043796" cy="4157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Нужен дом на сутки? В городе Астрахань?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4250" y="764704"/>
            <a:ext cx="1622085" cy="1406436"/>
          </a:xfrm>
          <a:prstGeom prst="rect">
            <a:avLst/>
          </a:prstGeom>
          <a:noFill/>
        </p:spPr>
      </p:pic>
      <p:pic>
        <p:nvPicPr>
          <p:cNvPr id="8" name="Picture 8" descr="Картинки по запросу &quot;лужайка картинка для детей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079" y="3997952"/>
            <a:ext cx="1544514" cy="11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229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84" y="476672"/>
            <a:ext cx="7920880" cy="4860000"/>
          </a:xfrm>
          <a:prstGeom prst="rect">
            <a:avLst/>
          </a:prstGeom>
          <a:noFill/>
        </p:spPr>
      </p:pic>
      <p:pic>
        <p:nvPicPr>
          <p:cNvPr id="6" name="Picture 17" descr="Нужен дом на сутки? В городе Астрахань?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185" y="619443"/>
            <a:ext cx="1622085" cy="1406436"/>
          </a:xfrm>
          <a:prstGeom prst="rect">
            <a:avLst/>
          </a:prstGeom>
          <a:noFill/>
        </p:spPr>
      </p:pic>
      <p:pic>
        <p:nvPicPr>
          <p:cNvPr id="8" name="Picture 8" descr="Картинки по запросу &quot;лужайка картинка для детей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538" y="3903684"/>
            <a:ext cx="15445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052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14346" name="Picture 10" descr="sparrow | Sparrow art, Bird drawings, Birds pain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980728"/>
            <a:ext cx="1707347" cy="1224136"/>
          </a:xfrm>
          <a:prstGeom prst="rect">
            <a:avLst/>
          </a:prstGeom>
          <a:noFill/>
        </p:spPr>
      </p:pic>
      <p:pic>
        <p:nvPicPr>
          <p:cNvPr id="14352" name="Picture 16" descr="Ворона серая :: Юному натуралисту-орнитологу. Справочник птиц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924944"/>
            <a:ext cx="2304017" cy="1806013"/>
          </a:xfrm>
          <a:prstGeom prst="rect">
            <a:avLst/>
          </a:prstGeom>
          <a:noFill/>
        </p:spPr>
      </p:pic>
      <p:pic>
        <p:nvPicPr>
          <p:cNvPr id="14356" name="Picture 20" descr="Голубь рисунок для детей – Как нарисовать голубя карандашом 🚩 голуби  рисунок карандашом 🚩 Рисование Уроки рисования для начинающих, мультики,  раскраски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844824"/>
            <a:ext cx="2461032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2811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2016224" cy="264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052736"/>
            <a:ext cx="139323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124744"/>
            <a:ext cx="11843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068960"/>
            <a:ext cx="120719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н картинки фото рисунки: Однотонный светло коричневый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920880" cy="4860000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628800"/>
            <a:ext cx="221148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052736"/>
            <a:ext cx="1385570" cy="1391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052735"/>
            <a:ext cx="1296144" cy="137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262" y="2996952"/>
            <a:ext cx="134113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2924944"/>
            <a:ext cx="1296144" cy="136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27</Words>
  <Application>Microsoft Office PowerPoint</Application>
  <PresentationFormat>Экран (4:3)</PresentationFormat>
  <Paragraphs>16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228</cp:lastModifiedBy>
  <cp:revision>56</cp:revision>
  <cp:lastPrinted>2021-02-08T05:31:14Z</cp:lastPrinted>
  <dcterms:created xsi:type="dcterms:W3CDTF">2021-02-02T14:55:38Z</dcterms:created>
  <dcterms:modified xsi:type="dcterms:W3CDTF">2021-02-08T05:31:21Z</dcterms:modified>
</cp:coreProperties>
</file>