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8" r:id="rId4"/>
    <p:sldId id="260" r:id="rId5"/>
    <p:sldId id="262" r:id="rId6"/>
    <p:sldId id="265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95536" y="2016622"/>
            <a:ext cx="874846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Давление твердых тел, жидкостей и газов</a:t>
            </a:r>
            <a:endParaRPr kumimoji="0" lang="ru-RU" sz="72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Номер слайда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C10C86B-8518-42CD-A060-743C53536AEF}" type="slidenum">
              <a:rPr lang="ru-RU" sz="1400">
                <a:latin typeface="Arial" charset="0"/>
              </a:rPr>
              <a:pPr algn="r"/>
              <a:t>2</a:t>
            </a:fld>
            <a:endParaRPr lang="ru-RU" sz="1400">
              <a:latin typeface="Arial" charset="0"/>
            </a:endParaRPr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305800" cy="1630362"/>
          </a:xfrm>
        </p:spPr>
        <p:txBody>
          <a:bodyPr anchor="ctr">
            <a:normAutofit fontScale="90000"/>
          </a:bodyPr>
          <a:lstStyle/>
          <a:p>
            <a:r>
              <a:rPr lang="ru-RU" sz="4000" b="1" i="1" dirty="0">
                <a:solidFill>
                  <a:srgbClr val="CC0000"/>
                </a:solidFill>
              </a:rPr>
              <a:t> </a:t>
            </a:r>
            <a:r>
              <a:rPr lang="ru-RU" sz="4000" b="1" i="1" dirty="0" smtClean="0"/>
              <a:t>Одинаковое давление на пол производят тела, расположенные так, как показано на рисунках? А сила давления?</a:t>
            </a:r>
            <a:endParaRPr lang="ru-RU" sz="4000" b="1" i="1" dirty="0"/>
          </a:p>
        </p:txBody>
      </p:sp>
      <p:pic>
        <p:nvPicPr>
          <p:cNvPr id="67588" name="Picture 3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209800"/>
            <a:ext cx="4114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9" name="Picture 4" descr="08-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09800"/>
            <a:ext cx="38481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0" name="Text Box 5"/>
          <p:cNvSpPr txBox="1">
            <a:spLocks noChangeArrowheads="1"/>
          </p:cNvSpPr>
          <p:nvPr/>
        </p:nvSpPr>
        <p:spPr bwMode="auto">
          <a:xfrm>
            <a:off x="1981200" y="5029200"/>
            <a:ext cx="6810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CC0000"/>
                </a:solidFill>
                <a:latin typeface="Arial" charset="0"/>
              </a:rPr>
              <a:t>а)</a:t>
            </a:r>
          </a:p>
        </p:txBody>
      </p:sp>
      <p:sp>
        <p:nvSpPr>
          <p:cNvPr id="67591" name="Text Box 6"/>
          <p:cNvSpPr txBox="1">
            <a:spLocks noChangeArrowheads="1"/>
          </p:cNvSpPr>
          <p:nvPr/>
        </p:nvSpPr>
        <p:spPr bwMode="auto">
          <a:xfrm>
            <a:off x="593725" y="2297113"/>
            <a:ext cx="3254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CC"/>
                </a:solidFill>
                <a:latin typeface="Arial" charset="0"/>
              </a:rPr>
              <a:t>1</a:t>
            </a:r>
          </a:p>
        </p:txBody>
      </p:sp>
      <p:sp>
        <p:nvSpPr>
          <p:cNvPr id="67592" name="Text Box 7"/>
          <p:cNvSpPr txBox="1">
            <a:spLocks noChangeArrowheads="1"/>
          </p:cNvSpPr>
          <p:nvPr/>
        </p:nvSpPr>
        <p:spPr bwMode="auto">
          <a:xfrm>
            <a:off x="3200400" y="24352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00CC"/>
                </a:solidFill>
                <a:latin typeface="Arial" charset="0"/>
              </a:rPr>
              <a:t>2</a:t>
            </a:r>
          </a:p>
        </p:txBody>
      </p:sp>
      <p:sp>
        <p:nvSpPr>
          <p:cNvPr id="67593" name="Text Box 8"/>
          <p:cNvSpPr txBox="1">
            <a:spLocks noChangeArrowheads="1"/>
          </p:cNvSpPr>
          <p:nvPr/>
        </p:nvSpPr>
        <p:spPr bwMode="auto">
          <a:xfrm>
            <a:off x="6400800" y="5029200"/>
            <a:ext cx="6683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CC0000"/>
                </a:solidFill>
                <a:latin typeface="Arial" charset="0"/>
              </a:rPr>
              <a:t>б)</a:t>
            </a:r>
          </a:p>
        </p:txBody>
      </p:sp>
      <p:sp>
        <p:nvSpPr>
          <p:cNvPr id="67594" name="Text Box 9"/>
          <p:cNvSpPr txBox="1">
            <a:spLocks noChangeArrowheads="1"/>
          </p:cNvSpPr>
          <p:nvPr/>
        </p:nvSpPr>
        <p:spPr bwMode="auto">
          <a:xfrm>
            <a:off x="5791200" y="2209800"/>
            <a:ext cx="382588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CC"/>
                </a:solidFill>
                <a:latin typeface="Arial" charset="0"/>
              </a:rPr>
              <a:t>1</a:t>
            </a:r>
          </a:p>
        </p:txBody>
      </p:sp>
      <p:sp>
        <p:nvSpPr>
          <p:cNvPr id="67595" name="Text Box 10"/>
          <p:cNvSpPr txBox="1">
            <a:spLocks noChangeArrowheads="1"/>
          </p:cNvSpPr>
          <p:nvPr/>
        </p:nvSpPr>
        <p:spPr bwMode="auto">
          <a:xfrm>
            <a:off x="7239000" y="2590800"/>
            <a:ext cx="325438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0000CC"/>
                </a:solidFill>
                <a:latin typeface="Arial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836712"/>
            <a:ext cx="8280920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u="sng" dirty="0" smtClean="0"/>
              <a:t>Решение задач:</a:t>
            </a:r>
            <a:r>
              <a:rPr lang="ru-RU" sz="4000" dirty="0" smtClean="0"/>
              <a:t> </a:t>
            </a:r>
            <a:r>
              <a:rPr lang="ru-RU" sz="4000" dirty="0" err="1" smtClean="0"/>
              <a:t>сб.В.И.Лукашик</a:t>
            </a:r>
            <a:endParaRPr lang="ru-RU" sz="4000" dirty="0" smtClean="0"/>
          </a:p>
          <a:p>
            <a:endParaRPr lang="ru-RU" sz="4000" dirty="0" smtClean="0"/>
          </a:p>
          <a:p>
            <a:r>
              <a:rPr lang="ru-RU" sz="4000" dirty="0" smtClean="0"/>
              <a:t>Стр.63 № 456</a:t>
            </a:r>
          </a:p>
          <a:p>
            <a:r>
              <a:rPr lang="ru-RU" sz="4000" dirty="0" smtClean="0"/>
              <a:t>Стр.73 </a:t>
            </a:r>
            <a:r>
              <a:rPr lang="ru-RU" sz="4000" smtClean="0"/>
              <a:t>№ 532, </a:t>
            </a:r>
            <a:r>
              <a:rPr lang="ru-RU" sz="4000" dirty="0" smtClean="0"/>
              <a:t>№ 521</a:t>
            </a:r>
          </a:p>
          <a:p>
            <a:endParaRPr lang="ru-RU" sz="2400" u="sng" dirty="0" smtClean="0"/>
          </a:p>
          <a:p>
            <a:pPr algn="ctr"/>
            <a:endParaRPr lang="ru-RU" sz="4000" u="sng" dirty="0" smtClean="0"/>
          </a:p>
          <a:p>
            <a:endParaRPr lang="ru-RU" sz="2400" u="sng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1"/>
            <a:ext cx="8208912" cy="4755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u="sng" dirty="0" smtClean="0"/>
              <a:t>Группа № 3</a:t>
            </a:r>
          </a:p>
          <a:p>
            <a:pPr algn="ctr"/>
            <a:endParaRPr lang="ru-RU" sz="4000" u="sng" dirty="0" smtClean="0"/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1)На горлышко бутылки надеты воздушные шарики. Одну бутылку поливаем горячей водой, а другую холодной. Что происходит? 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Если выстрелить из ружья в круто сваренное яйцо, то пуля пробьет в яйце только сквозное отверстие, а остальная часть останется целой. Но если выстрелить в сырое яйцо, то яйцо разбивается вдребезги.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дать пояснение происходящему.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620688"/>
            <a:ext cx="777686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u="sng" dirty="0" smtClean="0"/>
              <a:t>Группа № 4</a:t>
            </a:r>
          </a:p>
          <a:p>
            <a:pPr algn="ctr"/>
            <a:endParaRPr lang="ru-RU" sz="4000" u="sng" dirty="0" smtClean="0"/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1) Злобный джинн, находящийся в газообразном состоянии внутри закупоренной бутылки, оказывает сильное давление на ее стенки, дно и пробку. Чем давит джинн, если в газообразном состоянии не имеет ни рук, ни ног, ни других частей тела? 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Изменится ли давление в шинах вашего велосипеда, если вместо вас в седло сядет бабушка, да еще и прокатит на раме дедушку? 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000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58785"/>
            <a:ext cx="752432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вариант		2 вариант	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			1.Г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			2.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В			3. 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А			4. </a:t>
            </a: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А			5. </a:t>
            </a:r>
            <a:r>
              <a:rPr kumimoji="0" lang="ru-RU" sz="3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количество верных ответов: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 – оценка 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 – оценка 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– оценка 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– оценка 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92696"/>
            <a:ext cx="835292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Масса хрупкой фигуристки Леночки 30 кг. Площадь соприкосновения лезвия ее конька со льдом 2 см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Масса телки Буренки 240 кг. Площадь соприкосновения со льдом ее копыта 16 см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Вычисли и сравни, какое давление оказывает корова на льду и Леночка, которая мчится на левой ножке к победе?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Вес прославленного танка Т-34 составляет 314 000Н, длина той части гусеницы, которая соприкасается с полотном дороги 3,5 м, её ширина 50см. Вычислите давление танка на грунт, сравните его с тем, которое производите вы при ходьбе. 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76672"/>
            <a:ext cx="792088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Оцени урок:</a:t>
            </a:r>
          </a:p>
          <a:p>
            <a:pPr algn="ctr"/>
            <a:endParaRPr lang="ru-RU" sz="4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>Мне было комфортно на уроке; я доволен своей работой на уроке; я получил новые знания; </a:t>
            </a:r>
          </a:p>
          <a:p>
            <a:endParaRPr lang="ru-RU" sz="2400" dirty="0" smtClean="0"/>
          </a:p>
          <a:p>
            <a:r>
              <a:rPr lang="ru-RU" sz="2400" dirty="0" smtClean="0"/>
              <a:t>На уроке я чувствовал себя нормально; хотелось бы больше сделать за урок; получил кое-какие знания;</a:t>
            </a:r>
          </a:p>
          <a:p>
            <a:endParaRPr lang="ru-RU" sz="2400" dirty="0" smtClean="0"/>
          </a:p>
          <a:p>
            <a:r>
              <a:rPr lang="ru-RU" sz="2400" dirty="0" smtClean="0"/>
              <a:t>Плохо чувствовал себя на уроке; я не доволен собой, ни окружающими; на этом уроке я ни чему не научился.</a:t>
            </a:r>
          </a:p>
          <a:p>
            <a:pPr algn="ctr"/>
            <a:endParaRPr lang="ru-RU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7164288" y="1484784"/>
            <a:ext cx="864096" cy="1080120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>
            <a:off x="7596336" y="2564904"/>
            <a:ext cx="720080" cy="1008112"/>
          </a:xfrm>
          <a:prstGeom prst="rt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8100392" y="4005064"/>
            <a:ext cx="792088" cy="86409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155</TotalTime>
  <Words>285</Words>
  <Application>Microsoft Office PowerPoint</Application>
  <PresentationFormat>Экран (4:3)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Слайд 1</vt:lpstr>
      <vt:lpstr> Одинаковое давление на пол производят тела, расположенные так, как показано на рисунках? А сила давления?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Кирилл Игорь</cp:lastModifiedBy>
  <cp:revision>19</cp:revision>
  <dcterms:created xsi:type="dcterms:W3CDTF">2013-12-04T16:56:42Z</dcterms:created>
  <dcterms:modified xsi:type="dcterms:W3CDTF">2017-02-08T20:03:16Z</dcterms:modified>
</cp:coreProperties>
</file>