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63" r:id="rId6"/>
    <p:sldId id="264" r:id="rId7"/>
    <p:sldId id="265" r:id="rId8"/>
    <p:sldId id="267" r:id="rId9"/>
    <p:sldId id="266" r:id="rId10"/>
    <p:sldId id="268" r:id="rId11"/>
    <p:sldId id="273" r:id="rId12"/>
    <p:sldId id="269" r:id="rId13"/>
    <p:sldId id="270" r:id="rId14"/>
    <p:sldId id="274" r:id="rId15"/>
    <p:sldId id="275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6;&#1090;&#1082;&#1088;&#1099;&#1090;&#1099;&#1081;%20&#1091;&#1088;&#1086;&#1082;%204%20&#1082;&#1083;&#1072;&#1089;&#1089;\'Head%20and%20shoulders'.mp4" TargetMode="Externa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су\Desktop\открытый урок 4 класс\приветств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9144000" cy="7560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4. Choose the correct answer.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16624"/>
          </a:xfrm>
        </p:spPr>
        <p:txBody>
          <a:bodyPr>
            <a:normAutofit fontScale="70000" lnSpcReduction="20000"/>
          </a:bodyPr>
          <a:lstStyle/>
          <a:p>
            <a:pPr fontAlgn="ctr"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GB" sz="4300" b="1" dirty="0" smtClean="0">
                <a:latin typeface="Times New Roman" pitchFamily="18" charset="0"/>
                <a:cs typeface="Times New Roman" pitchFamily="18" charset="0"/>
              </a:rPr>
              <a:t>Was / Were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Tim’s parents at the cinema on Saturday?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weather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latin typeface="Times New Roman" pitchFamily="18" charset="0"/>
                <a:cs typeface="Times New Roman" pitchFamily="18" charset="0"/>
              </a:rPr>
              <a:t>wasn’t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sz="4300" b="1" dirty="0" err="1" smtClean="0">
                <a:latin typeface="Times New Roman" pitchFamily="18" charset="0"/>
                <a:cs typeface="Times New Roman" pitchFamily="18" charset="0"/>
              </a:rPr>
              <a:t>weren’t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very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bad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last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autumn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8. You and I </a:t>
            </a:r>
            <a:r>
              <a:rPr lang="en-GB" sz="4300" b="1" dirty="0" smtClean="0">
                <a:latin typeface="Times New Roman" pitchFamily="18" charset="0"/>
                <a:cs typeface="Times New Roman" pitchFamily="18" charset="0"/>
              </a:rPr>
              <a:t>were / was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late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at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school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yesterday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football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shorts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300" b="1" dirty="0" err="1" smtClean="0">
                <a:latin typeface="Times New Roman" pitchFamily="18" charset="0"/>
                <a:cs typeface="Times New Roman" pitchFamily="18" charset="0"/>
              </a:rPr>
              <a:t>wasn’t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sz="4300" b="1" dirty="0" err="1" smtClean="0">
                <a:latin typeface="Times New Roman" pitchFamily="18" charset="0"/>
                <a:cs typeface="Times New Roman" pitchFamily="18" charset="0"/>
              </a:rPr>
              <a:t>weren’t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bag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My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computer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b="1" dirty="0" err="1" smtClean="0">
                <a:latin typeface="Times New Roman" pitchFamily="18" charset="0"/>
                <a:cs typeface="Times New Roman" pitchFamily="18" charset="0"/>
              </a:rPr>
              <a:t>wasn’t</a:t>
            </a:r>
            <a:r>
              <a:rPr lang="ru-RU" sz="4300" b="1" dirty="0" smtClean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ru-RU" sz="4300" b="1" dirty="0" err="1" smtClean="0">
                <a:latin typeface="Times New Roman" pitchFamily="18" charset="0"/>
                <a:cs typeface="Times New Roman" pitchFamily="18" charset="0"/>
              </a:rPr>
              <a:t>weren’t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birthday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300" dirty="0" err="1" smtClean="0">
                <a:latin typeface="Times New Roman" pitchFamily="18" charset="0"/>
                <a:cs typeface="Times New Roman" pitchFamily="18" charset="0"/>
              </a:rPr>
              <a:t>present</a:t>
            </a:r>
            <a:r>
              <a:rPr lang="ru-RU" sz="43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/>
            </a:r>
            <a:br>
              <a:rPr lang="en-US" dirty="0" smtClean="0"/>
            </a:br>
            <a:r>
              <a:rPr lang="en-US" sz="5300" b="1" dirty="0" smtClean="0">
                <a:latin typeface="Times New Roman" pitchFamily="18" charset="0"/>
                <a:cs typeface="Times New Roman" pitchFamily="18" charset="0"/>
              </a:rPr>
              <a:t>Lets have a rest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C:\Users\Алсу\Desktop\открытый урок 4 класс\depositphotos_9853161-stock-photo-bunny-who-eating-carr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980728"/>
            <a:ext cx="3672408" cy="5877272"/>
          </a:xfrm>
          <a:prstGeom prst="rect">
            <a:avLst/>
          </a:prstGeom>
          <a:noFill/>
        </p:spPr>
      </p:pic>
      <p:pic>
        <p:nvPicPr>
          <p:cNvPr id="6" name="'Head and shoulders'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980728"/>
            <a:ext cx="6588224" cy="56703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b="1" baseline="30000" dirty="0" smtClean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station</a:t>
            </a:r>
            <a:endParaRPr lang="ru-RU" dirty="0"/>
          </a:p>
        </p:txBody>
      </p:sp>
      <p:pic>
        <p:nvPicPr>
          <p:cNvPr id="6146" name="Picture 2" descr="C:\Users\Алсу\Desktop\открытый урок 4 класс\past simple\Новая папка\2c7643c22c1ac7d7721917ce7f305ad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9324528" cy="547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Алсу\Desktop\открытый урок 4 класс\past simple\Новая папка\3e1cc4feb6c3d3648bc1d3bd303508ba--simple-past-regular-verbs-worksheets-regular-verbs-english —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28600" y="331991"/>
            <a:ext cx="9972600" cy="65260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station</a:t>
            </a:r>
            <a:endParaRPr lang="ru-RU" dirty="0"/>
          </a:p>
        </p:txBody>
      </p:sp>
      <p:pic>
        <p:nvPicPr>
          <p:cNvPr id="9218" name="Picture 2" descr="C:\Users\Алсу\Desktop\открытый урок 4 класс\past simple\Новая папка\hello_html_m72370795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9144000" cy="6120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лсу\Desktop\открытый урок 4 класс\упр на окончани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8000" dirty="0" smtClean="0"/>
              <a:t>You are well done!</a:t>
            </a:r>
            <a:endParaRPr lang="ru-RU" sz="8000" dirty="0"/>
          </a:p>
        </p:txBody>
      </p:sp>
      <p:pic>
        <p:nvPicPr>
          <p:cNvPr id="11266" name="Picture 2" descr="C:\Users\Алсу\Desktop\открытый урок 4 класс\kisspng-rabbit-easter-bunny-happy-easter-leporids-easter-bunny-psinting-5b3d391058a293.21401888153073896036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59022"/>
            <a:ext cx="4104456" cy="51989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су\Desktop\открытый урок 4 класс\настро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648"/>
            <a:ext cx="8909248" cy="6307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Алсу\Desktop\открытый урок 4 класс\фонетич зарядк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0"/>
            <a:ext cx="889248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5400" b="1" baseline="30000" dirty="0" err="1" smtClean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sz="5400" b="1" dirty="0" smtClean="0">
                <a:latin typeface="Times New Roman" pitchFamily="18" charset="0"/>
                <a:cs typeface="Times New Roman" pitchFamily="18" charset="0"/>
              </a:rPr>
              <a:t> station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8964488" cy="4925144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Yesterday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Last (week, month, year)</a:t>
            </a:r>
          </a:p>
          <a:p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Ago (2 days ago, </a:t>
            </a:r>
          </a:p>
          <a:p>
            <a:pPr>
              <a:buNone/>
            </a:pPr>
            <a:r>
              <a:rPr lang="en-US" sz="6000" b="1" dirty="0" smtClean="0">
                <a:latin typeface="Times New Roman" pitchFamily="18" charset="0"/>
                <a:cs typeface="Times New Roman" pitchFamily="18" charset="0"/>
              </a:rPr>
              <a:t>5 months ago)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station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лсу\Desktop\открытый урок 4 класс\past simple\0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1166018"/>
            <a:ext cx="9468544" cy="56919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Complete the sentences with ‘was</a:t>
            </a:r>
            <a:r>
              <a:rPr lang="en-GB" b="1" i="1" dirty="0" smtClean="0"/>
              <a:t>’</a:t>
            </a:r>
            <a:r>
              <a:rPr lang="en-GB" b="1" dirty="0" smtClean="0"/>
              <a:t> or </a:t>
            </a:r>
            <a:r>
              <a:rPr lang="en-GB" b="1" i="1" dirty="0" smtClean="0"/>
              <a:t>'were'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525963"/>
          </a:xfrm>
        </p:spPr>
        <p:txBody>
          <a:bodyPr>
            <a:normAutofit fontScale="625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pt-BR" sz="4800" dirty="0" smtClean="0"/>
              <a:t>1. I don’t want to see the film again. It ........... boring.</a:t>
            </a:r>
          </a:p>
          <a:p>
            <a:endParaRPr lang="ru-RU" sz="4800" dirty="0" smtClean="0"/>
          </a:p>
          <a:p>
            <a:r>
              <a:rPr lang="pt-BR" sz="4800" dirty="0" smtClean="0"/>
              <a:t>2. Some books ........................ on the teacher’s table.</a:t>
            </a:r>
            <a:endParaRPr lang="ru-RU" sz="4800" dirty="0" smtClean="0"/>
          </a:p>
          <a:p>
            <a:pPr>
              <a:buNone/>
            </a:pPr>
            <a:r>
              <a:rPr lang="en-GB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en-GB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en-GB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en-GB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en-GB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2. Complete the sentences with ‘was</a:t>
            </a:r>
            <a:r>
              <a:rPr lang="en-GB" b="1" i="1" dirty="0" smtClean="0"/>
              <a:t>n’t’</a:t>
            </a:r>
            <a:r>
              <a:rPr lang="en-GB" b="1" dirty="0" smtClean="0"/>
              <a:t> </a:t>
            </a:r>
            <a:r>
              <a:rPr lang="en-GB" b="1" dirty="0" err="1" smtClean="0"/>
              <a:t>or</a:t>
            </a:r>
            <a:r>
              <a:rPr lang="en-GB" b="1" i="1" dirty="0" err="1" smtClean="0"/>
              <a:t>'weren’t</a:t>
            </a:r>
            <a:r>
              <a:rPr lang="en-GB" b="1" i="1" dirty="0" smtClean="0"/>
              <a:t>'</a:t>
            </a:r>
            <a:r>
              <a:rPr lang="en-GB" b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r>
              <a:rPr lang="en-GB" dirty="0" smtClean="0"/>
              <a:t>1. I</a:t>
            </a:r>
            <a:r>
              <a:rPr lang="ru-RU" dirty="0" smtClean="0"/>
              <a:t>.............</a:t>
            </a:r>
            <a:r>
              <a:rPr lang="en-GB" dirty="0" smtClean="0"/>
              <a:t>at the sports centre on Wednesday.</a:t>
            </a:r>
          </a:p>
          <a:p>
            <a:pPr>
              <a:buNone/>
            </a:pPr>
            <a:endParaRPr lang="ru-RU" dirty="0" smtClean="0"/>
          </a:p>
          <a:p>
            <a:r>
              <a:rPr lang="en-GB" dirty="0" smtClean="0"/>
              <a:t>2. The children </a:t>
            </a:r>
            <a:r>
              <a:rPr lang="ru-RU" dirty="0" smtClean="0"/>
              <a:t>................. </a:t>
            </a:r>
            <a:r>
              <a:rPr lang="ru-RU" dirty="0" err="1" smtClean="0"/>
              <a:t>at</a:t>
            </a:r>
            <a:r>
              <a:rPr lang="ru-RU" dirty="0" smtClean="0"/>
              <a:t> </a:t>
            </a:r>
            <a:r>
              <a:rPr lang="ru-RU" dirty="0" err="1" smtClean="0"/>
              <a:t>school</a:t>
            </a:r>
            <a:r>
              <a:rPr lang="ru-RU" dirty="0" smtClean="0"/>
              <a:t> </a:t>
            </a:r>
            <a:r>
              <a:rPr lang="ru-RU" dirty="0" err="1" smtClean="0"/>
              <a:t>yesterday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3. Complete the questions and answer them.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 smtClean="0"/>
          </a:p>
          <a:p>
            <a:r>
              <a:rPr lang="en-GB" dirty="0" smtClean="0"/>
              <a:t>1. ………… my friend at the library yesterday?</a:t>
            </a:r>
          </a:p>
          <a:p>
            <a:pPr>
              <a:buNone/>
            </a:pPr>
            <a:endParaRPr lang="ru-RU" dirty="0" smtClean="0"/>
          </a:p>
          <a:p>
            <a:r>
              <a:rPr lang="en-GB" dirty="0" smtClean="0"/>
              <a:t>2. ……… my parents angry yesterday morning?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4. Choose the correct answer.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980728"/>
            <a:ext cx="8964488" cy="561662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GB" sz="43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/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1. Ann and Rob </a:t>
            </a:r>
            <a:r>
              <a:rPr lang="en-GB" sz="4300" b="1" dirty="0" smtClean="0">
                <a:latin typeface="Times New Roman" pitchFamily="18" charset="0"/>
                <a:cs typeface="Times New Roman" pitchFamily="18" charset="0"/>
              </a:rPr>
              <a:t>were / was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at the shopping centre yesterday.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/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2. I </a:t>
            </a:r>
            <a:r>
              <a:rPr lang="en-GB" sz="4300" b="1" dirty="0" smtClean="0">
                <a:latin typeface="Times New Roman" pitchFamily="18" charset="0"/>
                <a:cs typeface="Times New Roman" pitchFamily="18" charset="0"/>
              </a:rPr>
              <a:t>wasn’t / weren’t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at the sports centre on Thursday.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/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GB" sz="4300" b="1" dirty="0" smtClean="0">
                <a:latin typeface="Times New Roman" pitchFamily="18" charset="0"/>
                <a:cs typeface="Times New Roman" pitchFamily="18" charset="0"/>
              </a:rPr>
              <a:t>Was / Were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Mr. and Mrs. Jones at the bookshop an hour ago?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/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4. The restaurant </a:t>
            </a:r>
            <a:r>
              <a:rPr lang="en-GB" sz="4300" b="1" dirty="0" smtClean="0">
                <a:latin typeface="Times New Roman" pitchFamily="18" charset="0"/>
                <a:cs typeface="Times New Roman" pitchFamily="18" charset="0"/>
              </a:rPr>
              <a:t>were / was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great.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 fontAlgn="ctr">
              <a:buNone/>
            </a:pP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5. The party </a:t>
            </a:r>
            <a:r>
              <a:rPr lang="en-GB" sz="4300" b="1" dirty="0" smtClean="0">
                <a:latin typeface="Times New Roman" pitchFamily="18" charset="0"/>
                <a:cs typeface="Times New Roman" pitchFamily="18" charset="0"/>
              </a:rPr>
              <a:t>was / were</a:t>
            </a:r>
            <a:r>
              <a:rPr lang="en-GB" sz="4300" dirty="0" smtClean="0">
                <a:latin typeface="Times New Roman" pitchFamily="18" charset="0"/>
                <a:cs typeface="Times New Roman" pitchFamily="18" charset="0"/>
              </a:rPr>
              <a:t> on Sunday.</a:t>
            </a:r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3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GB" dirty="0" smtClean="0"/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172</Words>
  <Application>Microsoft Office PowerPoint</Application>
  <PresentationFormat>Экран (4:3)</PresentationFormat>
  <Paragraphs>58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1st station</vt:lpstr>
      <vt:lpstr>2nd station</vt:lpstr>
      <vt:lpstr> Complete the sentences with ‘was’ or 'were' </vt:lpstr>
      <vt:lpstr> 2. Complete the sentences with ‘wasn’t’ or'weren’t'. </vt:lpstr>
      <vt:lpstr> 3. Complete the questions and answer them. </vt:lpstr>
      <vt:lpstr>4. Choose the correct answer. </vt:lpstr>
      <vt:lpstr>4. Choose the correct answer. </vt:lpstr>
      <vt:lpstr> Lets have a rest  </vt:lpstr>
      <vt:lpstr>3rd station</vt:lpstr>
      <vt:lpstr>Слайд 13</vt:lpstr>
      <vt:lpstr>4th station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Алсу Сахбиева</dc:creator>
  <cp:lastModifiedBy>Алсу Сахбиева</cp:lastModifiedBy>
  <cp:revision>12</cp:revision>
  <dcterms:created xsi:type="dcterms:W3CDTF">2020-02-24T10:28:08Z</dcterms:created>
  <dcterms:modified xsi:type="dcterms:W3CDTF">2020-02-24T15:15:24Z</dcterms:modified>
</cp:coreProperties>
</file>