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8" r:id="rId4"/>
    <p:sldId id="257" r:id="rId5"/>
    <p:sldId id="259" r:id="rId6"/>
    <p:sldId id="260" r:id="rId7"/>
    <p:sldId id="261" r:id="rId8"/>
    <p:sldId id="272" r:id="rId9"/>
    <p:sldId id="262" r:id="rId11"/>
    <p:sldId id="273" r:id="rId12"/>
    <p:sldId id="274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24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8896-5A34-4F0C-A340-73B1FBDB40D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B25C-E638-47E7-9889-F6F5F718CF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8896-5A34-4F0C-A340-73B1FBDB40D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B25C-E638-47E7-9889-F6F5F718CF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8896-5A34-4F0C-A340-73B1FBDB40D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B25C-E638-47E7-9889-F6F5F718CF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8896-5A34-4F0C-A340-73B1FBDB40D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B25C-E638-47E7-9889-F6F5F718CF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8896-5A34-4F0C-A340-73B1FBDB40D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B25C-E638-47E7-9889-F6F5F718CF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8896-5A34-4F0C-A340-73B1FBDB40D3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B25C-E638-47E7-9889-F6F5F718CF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8896-5A34-4F0C-A340-73B1FBDB40D3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B25C-E638-47E7-9889-F6F5F718CF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8896-5A34-4F0C-A340-73B1FBDB40D3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B25C-E638-47E7-9889-F6F5F718CF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8896-5A34-4F0C-A340-73B1FBDB40D3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B25C-E638-47E7-9889-F6F5F718CF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8896-5A34-4F0C-A340-73B1FBDB40D3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B25C-E638-47E7-9889-F6F5F718CF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8896-5A34-4F0C-A340-73B1FBDB40D3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B25C-E638-47E7-9889-F6F5F718CF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D8896-5A34-4F0C-A340-73B1FBDB40D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EB25C-E638-47E7-9889-F6F5F718CF9B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5910" y="1889125"/>
            <a:ext cx="9597390" cy="2508885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alt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Хеппенинг</a:t>
            </a:r>
            <a:r>
              <a:rPr lang="en-US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en-US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эффективная</a:t>
            </a:r>
            <a:r>
              <a:rPr lang="en-US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r>
              <a:rPr lang="en-US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развитии</a:t>
            </a:r>
            <a:r>
              <a:rPr lang="en-US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</a:t>
            </a:r>
            <a:r>
              <a:rPr lang="en-US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изобразительному</a:t>
            </a:r>
            <a:r>
              <a:rPr lang="en-US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творчеству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</a:t>
            </a:r>
            <a:b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2965" y="3709670"/>
            <a:ext cx="5168265" cy="1655445"/>
          </a:xfrm>
        </p:spPr>
        <p:txBody>
          <a:bodyPr/>
          <a:lstStyle/>
          <a:p>
            <a:pPr algn="r"/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i="1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000" i="1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Провела: Булынина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Любовь Олеговна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мещающее содержимое 5"/>
          <p:cNvSpPr/>
          <p:nvPr>
            <p:ph idx="1"/>
          </p:nvPr>
        </p:nvSpPr>
        <p:spPr>
          <a:xfrm>
            <a:off x="2922270" y="1577340"/>
            <a:ext cx="8194040" cy="4351655"/>
          </a:xfrm>
        </p:spPr>
        <p:txBody>
          <a:bodyPr/>
          <a:p>
            <a:pPr marL="0" indent="0" algn="ctr">
              <a:buNone/>
            </a:pP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одним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важнейших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познания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мира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эстетического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оно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связано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практической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деятельностью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en-US" altLang="en-US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ru-RU" sz="32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В.А. Сухомлинский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5960" y="2103436"/>
            <a:ext cx="8763000" cy="1325563"/>
          </a:xfrm>
        </p:spPr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2160" y="1057551"/>
            <a:ext cx="920496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рисунок, процесс рисования –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частица духовной жизни ребенка.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просто переносят на бумагу что-то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окружающего мира, а живут в этом мире,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входят в него, как творцы красоты,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наслаждаются этой красотой»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В.А. Сухомлинский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215" algn="just">
              <a:buNone/>
            </a:pP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583" y="3759994"/>
            <a:ext cx="3733417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715" y="1860743"/>
            <a:ext cx="8257736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Хэппенинг — это форма современного искусства, представляющая собой действия, события или ситуации, происходящие при участии художников, но не контролируемые им полностью.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81901" y="573225"/>
            <a:ext cx="8625840" cy="522128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b="1" dirty="0"/>
              <a:t>   Задачи:</a:t>
            </a:r>
            <a:endParaRPr lang="ru-RU" dirty="0"/>
          </a:p>
          <a:p>
            <a:pPr fontAlgn="base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моторики, что способствует развитию речи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тактильной чувствительности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ребёнком собственного тела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раннее развитие творческих способностей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ловкости пальцев и кистей рук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представлений о цвете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воображения и образного мышления.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5925" y="499745"/>
            <a:ext cx="5920105" cy="1325880"/>
          </a:xfrm>
        </p:spPr>
        <p:txBody>
          <a:bodyPr>
            <a:normAutofit/>
          </a:bodyPr>
          <a:lstStyle/>
          <a:p>
            <a:r>
              <a:rPr lang="en-US" alt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хэппенинга: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3768" y="1721292"/>
            <a:ext cx="5489713" cy="435133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из ниток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из картофеля и моркови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ладошками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ватными палочками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манной крупой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мятой бумагой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воздушными шариками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пушком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3935" y="562610"/>
            <a:ext cx="9193530" cy="4622800"/>
          </a:xfrm>
        </p:spPr>
        <p:txBody>
          <a:bodyPr/>
          <a:lstStyle/>
          <a:p>
            <a:pPr indent="450215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началом работы в технологии «хэппенинг» детей следует познакомить с материалами для изобразительного искусства: цветные карандаши, цветные мелки, акварельные краски, пальчиковые краски, гуашь.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336925" y="2541905"/>
            <a:ext cx="2858770" cy="3811905"/>
          </a:xfrm>
          <a:prstGeom prst="rect">
            <a:avLst/>
          </a:prstGeom>
          <a:effectLst>
            <a:softEdge rad="3429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2970" y="3219450"/>
            <a:ext cx="3698240" cy="245681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Изображение 4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7365"/>
          </a:xfrm>
          <a:prstGeom prst="rect">
            <a:avLst/>
          </a:prstGeom>
        </p:spPr>
      </p:pic>
      <p:pic>
        <p:nvPicPr>
          <p:cNvPr id="6" name="Изображение 5"/>
          <p:cNvPicPr/>
          <p:nvPr/>
        </p:nvPicPr>
        <p:blipFill>
          <a:blip r:embed="rId2"/>
          <a:stretch>
            <a:fillRect/>
          </a:stretch>
        </p:blipFill>
        <p:spPr>
          <a:xfrm>
            <a:off x="8027035" y="478790"/>
            <a:ext cx="3854450" cy="2865120"/>
          </a:xfrm>
          <a:prstGeom prst="rect">
            <a:avLst/>
          </a:prstGeom>
        </p:spPr>
      </p:pic>
      <p:pic>
        <p:nvPicPr>
          <p:cNvPr id="7" name="Изображение 6"/>
          <p:cNvPicPr/>
          <p:nvPr/>
        </p:nvPicPr>
        <p:blipFill>
          <a:blip r:embed="rId3"/>
          <a:stretch>
            <a:fillRect/>
          </a:stretch>
        </p:blipFill>
        <p:spPr>
          <a:xfrm>
            <a:off x="5229860" y="880745"/>
            <a:ext cx="2435860" cy="3300730"/>
          </a:xfrm>
          <a:prstGeom prst="rect">
            <a:avLst/>
          </a:prstGeom>
        </p:spPr>
      </p:pic>
      <p:pic>
        <p:nvPicPr>
          <p:cNvPr id="8" name="Изображение 7"/>
          <p:cNvPicPr/>
          <p:nvPr/>
        </p:nvPicPr>
        <p:blipFill>
          <a:blip r:embed="rId4"/>
          <a:stretch>
            <a:fillRect/>
          </a:stretch>
        </p:blipFill>
        <p:spPr>
          <a:xfrm>
            <a:off x="7813040" y="3970020"/>
            <a:ext cx="3858260" cy="26352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5840" y="811371"/>
            <a:ext cx="10515600" cy="4351338"/>
          </a:xfrm>
        </p:spPr>
        <p:txBody>
          <a:bodyPr>
            <a:normAutofit/>
          </a:bodyPr>
          <a:lstStyle/>
          <a:p>
            <a:pPr marL="0" indent="450215" algn="just">
              <a:lnSpc>
                <a:spcPct val="110000"/>
              </a:lnSpc>
              <a:spcBef>
                <a:spcPts val="0"/>
              </a:spcBef>
              <a:buNone/>
            </a:pPr>
            <a:endParaRPr lang="ru-RU" dirty="0"/>
          </a:p>
        </p:txBody>
      </p:sp>
      <p:pic>
        <p:nvPicPr>
          <p:cNvPr id="4" name="Изображени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Изображение 7"/>
          <p:cNvPicPr/>
          <p:nvPr/>
        </p:nvPicPr>
        <p:blipFill>
          <a:blip r:embed="rId2"/>
          <a:stretch>
            <a:fillRect/>
          </a:stretch>
        </p:blipFill>
        <p:spPr>
          <a:xfrm>
            <a:off x="6146165" y="429895"/>
            <a:ext cx="5375275" cy="3378835"/>
          </a:xfrm>
          <a:prstGeom prst="rect">
            <a:avLst/>
          </a:prstGeom>
        </p:spPr>
      </p:pic>
      <p:pic>
        <p:nvPicPr>
          <p:cNvPr id="9" name="Изображение 8"/>
          <p:cNvPicPr/>
          <p:nvPr/>
        </p:nvPicPr>
        <p:blipFill>
          <a:blip r:embed="rId3"/>
          <a:stretch>
            <a:fillRect/>
          </a:stretch>
        </p:blipFill>
        <p:spPr>
          <a:xfrm>
            <a:off x="1356995" y="223520"/>
            <a:ext cx="3832225" cy="3458845"/>
          </a:xfrm>
          <a:prstGeom prst="rect">
            <a:avLst/>
          </a:prstGeom>
        </p:spPr>
      </p:pic>
      <p:pic>
        <p:nvPicPr>
          <p:cNvPr id="10" name="Изображение 9"/>
          <p:cNvPicPr/>
          <p:nvPr/>
        </p:nvPicPr>
        <p:blipFill>
          <a:blip r:embed="rId4"/>
          <a:stretch>
            <a:fillRect/>
          </a:stretch>
        </p:blipFill>
        <p:spPr>
          <a:xfrm>
            <a:off x="3840480" y="4019550"/>
            <a:ext cx="4109085" cy="264223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Изображение 9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167005"/>
            <a:ext cx="12192000" cy="6858000"/>
          </a:xfrm>
          <a:prstGeom prst="rect">
            <a:avLst/>
          </a:prstGeom>
        </p:spPr>
      </p:pic>
      <p:pic>
        <p:nvPicPr>
          <p:cNvPr id="5" name="Изображение 4"/>
          <p:cNvPicPr/>
          <p:nvPr/>
        </p:nvPicPr>
        <p:blipFill>
          <a:blip r:embed="rId2"/>
          <a:stretch>
            <a:fillRect/>
          </a:stretch>
        </p:blipFill>
        <p:spPr>
          <a:xfrm>
            <a:off x="5586730" y="513715"/>
            <a:ext cx="6105525" cy="2591435"/>
          </a:xfrm>
          <a:prstGeom prst="rect">
            <a:avLst/>
          </a:prstGeom>
        </p:spPr>
      </p:pic>
      <p:pic>
        <p:nvPicPr>
          <p:cNvPr id="7" name="Изображение 6"/>
          <p:cNvPicPr/>
          <p:nvPr/>
        </p:nvPicPr>
        <p:blipFill>
          <a:blip r:embed="rId3"/>
          <a:stretch>
            <a:fillRect/>
          </a:stretch>
        </p:blipFill>
        <p:spPr>
          <a:xfrm>
            <a:off x="553720" y="1892300"/>
            <a:ext cx="4791710" cy="3544570"/>
          </a:xfrm>
          <a:prstGeom prst="rect">
            <a:avLst/>
          </a:prstGeom>
        </p:spPr>
      </p:pic>
      <p:pic>
        <p:nvPicPr>
          <p:cNvPr id="8" name="Изображение 7"/>
          <p:cNvPicPr/>
          <p:nvPr/>
        </p:nvPicPr>
        <p:blipFill>
          <a:blip r:embed="rId4"/>
          <a:stretch>
            <a:fillRect/>
          </a:stretch>
        </p:blipFill>
        <p:spPr>
          <a:xfrm>
            <a:off x="6306185" y="3736340"/>
            <a:ext cx="4011295" cy="2971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1468</Words>
  <Application>WPS Presentation</Application>
  <PresentationFormat>Широкоэкранный</PresentationFormat>
  <Paragraphs>49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Arial</vt:lpstr>
      <vt:lpstr>SimSun</vt:lpstr>
      <vt:lpstr>Wingdings</vt:lpstr>
      <vt:lpstr>Times New Roman</vt:lpstr>
      <vt:lpstr>Microsoft YaHei</vt:lpstr>
      <vt:lpstr>Arial Unicode MS</vt:lpstr>
      <vt:lpstr>Calibri Light</vt:lpstr>
      <vt:lpstr>Calibri</vt:lpstr>
      <vt:lpstr>Тема Office</vt:lpstr>
      <vt:lpstr>«Использование хеппенинг - технологии в работе с детьми дошкольного возраста» мастер-класс  </vt:lpstr>
      <vt:lpstr>PowerPoint 演示文稿</vt:lpstr>
      <vt:lpstr>PowerPoint 演示文稿</vt:lpstr>
      <vt:lpstr>PowerPoint 演示文稿</vt:lpstr>
      <vt:lpstr>           Виды хэппенинга: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«Хэппенинг как инновационная технология в работе с детьми раннего возраста»</dc:title>
  <dc:creator>USER</dc:creator>
  <cp:lastModifiedBy>User</cp:lastModifiedBy>
  <cp:revision>14</cp:revision>
  <dcterms:created xsi:type="dcterms:W3CDTF">2022-01-15T18:38:00Z</dcterms:created>
  <dcterms:modified xsi:type="dcterms:W3CDTF">2025-03-11T11:19:57Z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1789813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  <property fmtid="{D5CDD505-2E9C-101B-9397-08002B2CF9AE}" pid="5" name="ICV">
    <vt:lpwstr>48C90E73CC3042A496D2E0CA8B39A573_12</vt:lpwstr>
  </property>
  <property fmtid="{D5CDD505-2E9C-101B-9397-08002B2CF9AE}" pid="6" name="KSOProductBuildVer">
    <vt:lpwstr>1049-12.2.0.20323</vt:lpwstr>
  </property>
</Properties>
</file>