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5243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065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0398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52887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4395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5967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00892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74454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7389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3384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2507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91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77199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74111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731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5418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33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DAA84A-F509-4D8A-B2A6-D0CA93D03EF1}" type="datetimeFigureOut">
              <a:rPr lang="ru-RU" smtClean="0"/>
              <a:pPr/>
              <a:t>28.01.2003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1AC252-BADB-43E8-AE60-FA1D3B473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58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7734" y="669701"/>
            <a:ext cx="971067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Муниципальное казенное дошкольное образовательное учреждение</a:t>
            </a:r>
          </a:p>
          <a:p>
            <a:pPr algn="ctr"/>
            <a:r>
              <a:rPr lang="ru-RU" sz="2000" dirty="0"/>
              <a:t>д</a:t>
            </a:r>
            <a:r>
              <a:rPr lang="ru-RU" sz="2000" dirty="0" smtClean="0"/>
              <a:t>етский сад «Светлячок» ст. Евсино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«Внедрение в образовательный процесс интерактивной доски»</a:t>
            </a:r>
          </a:p>
          <a:p>
            <a:pPr algn="ctr"/>
            <a:endParaRPr lang="ru-RU" sz="4800" b="1" dirty="0" smtClean="0">
              <a:solidFill>
                <a:schemeClr val="accent4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algn="r"/>
            <a:r>
              <a:rPr lang="ru-RU" sz="2000" dirty="0"/>
              <a:t>п</a:t>
            </a:r>
            <a:r>
              <a:rPr lang="ru-RU" sz="2000" dirty="0" smtClean="0"/>
              <a:t>одготовила: </a:t>
            </a:r>
            <a:r>
              <a:rPr lang="ru-RU" sz="2000" dirty="0" smtClean="0"/>
              <a:t>старший воспитатель</a:t>
            </a:r>
            <a:endParaRPr lang="ru-RU" sz="2000" dirty="0" smtClean="0"/>
          </a:p>
          <a:p>
            <a:pPr algn="r"/>
            <a:r>
              <a:rPr lang="ru-RU" sz="2000" dirty="0" smtClean="0"/>
              <a:t>Карамбаева Марина Григорьевна</a:t>
            </a:r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ctr"/>
            <a:r>
              <a:rPr lang="ru-RU" sz="1400" dirty="0" smtClean="0"/>
              <a:t>Ст.Евсино</a:t>
            </a:r>
          </a:p>
          <a:p>
            <a:pPr algn="ctr"/>
            <a:r>
              <a:rPr lang="ru-RU" sz="1400" dirty="0" smtClean="0"/>
              <a:t>2020г.</a:t>
            </a:r>
          </a:p>
          <a:p>
            <a:pPr algn="r"/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11661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0022" y="734097"/>
            <a:ext cx="570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Физическое развитие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IMG_20200120_1121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8638" y="1376769"/>
            <a:ext cx="4465685" cy="4689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2" name="Picture 2" descr="C:\Users\Администратор\Desktop\Клюева О.А\P_20181115_091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710" y="1366094"/>
            <a:ext cx="4307595" cy="47592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424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4856" y="592428"/>
            <a:ext cx="937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Социально-коммуникативное развитие</a:t>
            </a:r>
          </a:p>
        </p:txBody>
      </p:sp>
      <p:pic>
        <p:nvPicPr>
          <p:cNvPr id="3" name="Рисунок 2" descr="IMG_20200120_1128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7280" y="1261401"/>
            <a:ext cx="3376247" cy="4812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Picture 2" descr="C:\Users\Администратор\Desktop\сайт лучших\P_20181115_090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6364" y="1178805"/>
            <a:ext cx="3606774" cy="4990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 descr="C:\Users\Администратор\Desktop\Новая папка (2)\P_20190124_0931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2088" y="2699133"/>
            <a:ext cx="4220094" cy="3165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2543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7532" y="649138"/>
            <a:ext cx="104876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Интерактивная доска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– это ценное средство формирования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повышения  мотивации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у современных 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детей.  </a:t>
            </a:r>
          </a:p>
        </p:txBody>
      </p:sp>
      <p:pic>
        <p:nvPicPr>
          <p:cNvPr id="4" name="Рисунок 3" descr="IMG_20200120_1143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8628" y="1791741"/>
            <a:ext cx="4009292" cy="44121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78174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21217" y="631065"/>
            <a:ext cx="107152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u="sng" dirty="0">
                <a:solidFill>
                  <a:schemeClr val="accent4">
                    <a:lumMod val="75000"/>
                  </a:schemeClr>
                </a:solidFill>
              </a:rPr>
              <a:t>Цель проекта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: внедрение в образовательный процесс интерактивной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доски для 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создания интерактивной среды и повышения уровня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профессиональной подготовки 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педагогов в соответствии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с требованиями 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ФГОС ДО.</a:t>
            </a:r>
          </a:p>
          <a:p>
            <a:pPr algn="just"/>
            <a:r>
              <a:rPr lang="ru-RU" sz="2800" b="1" i="1" u="sng" dirty="0">
                <a:solidFill>
                  <a:schemeClr val="accent4">
                    <a:lumMod val="75000"/>
                  </a:schemeClr>
                </a:solidFill>
              </a:rPr>
              <a:t>Задачи проекта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pPr algn="just"/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1.Развивать у педагогов интерес к работе с интерактивной доской.</a:t>
            </a:r>
          </a:p>
          <a:p>
            <a:pPr algn="just"/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2.Формировать навыки работы с компьютером, интерактивной доской, приложениями для создания интерактивных презентаций у педагогов</a:t>
            </a:r>
          </a:p>
          <a:p>
            <a:pPr algn="just"/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3.Формировать умение грамотно включать интерактивное оборудование в образовательный процесс с учетом возрастных, индивидуальных особенностей детей и требований СанПиН.</a:t>
            </a:r>
          </a:p>
        </p:txBody>
      </p:sp>
    </p:spTree>
    <p:extLst>
      <p:ext uri="{BB962C8B-B14F-4D97-AF65-F5344CB8AC3E}">
        <p14:creationId xmlns="" xmlns:p14="http://schemas.microsoft.com/office/powerpoint/2010/main" val="235057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8245287"/>
              </p:ext>
            </p:extLst>
          </p:nvPr>
        </p:nvGraphicFramePr>
        <p:xfrm>
          <a:off x="706618" y="592428"/>
          <a:ext cx="10704064" cy="6411487"/>
        </p:xfrm>
        <a:graphic>
          <a:graphicData uri="http://schemas.openxmlformats.org/presentationml/2006/ole">
            <p:oleObj spid="_x0000_s1027" name="Документ" r:id="rId3" imgW="6848431" imgH="500922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9644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46050904"/>
              </p:ext>
            </p:extLst>
          </p:nvPr>
        </p:nvGraphicFramePr>
        <p:xfrm>
          <a:off x="566670" y="534003"/>
          <a:ext cx="10444766" cy="6323997"/>
        </p:xfrm>
        <a:graphic>
          <a:graphicData uri="http://schemas.openxmlformats.org/presentationml/2006/ole">
            <p:oleObj spid="_x0000_s2051" name="Документ" r:id="rId3" imgW="6848431" imgH="834546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4524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45800986"/>
              </p:ext>
            </p:extLst>
          </p:nvPr>
        </p:nvGraphicFramePr>
        <p:xfrm>
          <a:off x="530225" y="530225"/>
          <a:ext cx="10853738" cy="13212763"/>
        </p:xfrm>
        <a:graphic>
          <a:graphicData uri="http://schemas.openxmlformats.org/presentationml/2006/ole">
            <p:oleObj spid="_x0000_s3075" name="Документ" r:id="rId3" imgW="6845078" imgH="836027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123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4253" y="734095"/>
            <a:ext cx="8693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Познавательное развитие</a:t>
            </a:r>
          </a:p>
          <a:p>
            <a:pPr algn="ctr"/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Рисунок 4" descr="IMG_20200120_10502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84738" y="1355979"/>
            <a:ext cx="3466880" cy="4791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200120_1052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43433" y="1322363"/>
            <a:ext cx="3857625" cy="48252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200120_11262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099561" y="1569561"/>
            <a:ext cx="3670494" cy="44688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4898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4877" y="606298"/>
            <a:ext cx="7122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Речевое развитие 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IMG_20200120_1023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78400" y="1266091"/>
            <a:ext cx="3857625" cy="4937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IMG_20200120_1032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641907" y="1252025"/>
            <a:ext cx="3857625" cy="4979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5979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5927" y="656823"/>
            <a:ext cx="7392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Художественно-эстетическое развитие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IMG_20200116_07434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99592" y="1448972"/>
            <a:ext cx="3134907" cy="4698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IMG_20200120_10534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50066" y="1617784"/>
            <a:ext cx="3857625" cy="4262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20200120_1120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3362" y="1322364"/>
            <a:ext cx="2745838" cy="4881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69406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375</TotalTime>
  <Words>130</Words>
  <Application>Microsoft Office PowerPoint</Application>
  <PresentationFormat>Произвольный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Натуральные материалы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</cp:lastModifiedBy>
  <cp:revision>36</cp:revision>
  <dcterms:created xsi:type="dcterms:W3CDTF">2020-01-18T09:45:03Z</dcterms:created>
  <dcterms:modified xsi:type="dcterms:W3CDTF">2003-01-28T11:57:16Z</dcterms:modified>
</cp:coreProperties>
</file>