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C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332656"/>
            <a:ext cx="6172200" cy="189436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Урок ОДКНР на тему: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«В труде красота человека» 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419872" y="4293096"/>
            <a:ext cx="5110336" cy="194421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Автор: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учитель истории и обществознания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МБОУ ООШ № 13 Асбестовского городского округа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Козлова Ксения  Витальевна 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764704"/>
            <a:ext cx="7467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Задачи урока: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67544" y="2564904"/>
            <a:ext cx="7467600" cy="2548880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92D050"/>
                </a:solidFill>
              </a:rPr>
              <a:t>Раскрыть понятия «труд» и  «трудолюбие»;</a:t>
            </a:r>
          </a:p>
          <a:p>
            <a:pPr lvl="0"/>
            <a:r>
              <a:rPr lang="ru-RU" b="1" dirty="0" smtClean="0">
                <a:solidFill>
                  <a:srgbClr val="92D050"/>
                </a:solidFill>
              </a:rPr>
              <a:t>Сформировать </a:t>
            </a:r>
            <a:r>
              <a:rPr lang="ru-RU" b="1" dirty="0" smtClean="0">
                <a:solidFill>
                  <a:srgbClr val="92D050"/>
                </a:solidFill>
              </a:rPr>
              <a:t>представление  о </a:t>
            </a:r>
            <a:r>
              <a:rPr lang="ru-RU" b="1" dirty="0" smtClean="0">
                <a:solidFill>
                  <a:srgbClr val="92D050"/>
                </a:solidFill>
              </a:rPr>
              <a:t>роли труда в жизни человека.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Труд</a:t>
            </a:r>
            <a:r>
              <a:rPr lang="ru-RU" dirty="0" smtClean="0">
                <a:solidFill>
                  <a:srgbClr val="C00000"/>
                </a:solidFill>
              </a:rPr>
              <a:t> - процесс какой – либо работы, занятии или деятельности, а также их результат;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301208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Труд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– это усилие, направленное на достижение чего – либо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346130.selcdn.ru/storage1/include/site_757/section_68/thumbs/V7VFbp2loklF_1200x0_AybP2us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645559" cy="2664296"/>
          </a:xfrm>
          <a:prstGeom prst="rect">
            <a:avLst/>
          </a:prstGeom>
          <a:noFill/>
        </p:spPr>
      </p:pic>
      <p:pic>
        <p:nvPicPr>
          <p:cNvPr id="1028" name="Picture 4" descr="https://fsd.kopilkaurokov.ru/up/html/2019/04/02/k_5ca3952bdb8df/505795_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060848"/>
            <a:ext cx="4176464" cy="2769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64088" y="2708920"/>
            <a:ext cx="3291136" cy="193508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7030A0"/>
                </a:solidFill>
              </a:rPr>
              <a:t>Труд – </a:t>
            </a:r>
            <a:r>
              <a:rPr lang="ru-RU" sz="2700" i="1" dirty="0" smtClean="0">
                <a:solidFill>
                  <a:srgbClr val="7030A0"/>
                </a:solidFill>
              </a:rPr>
              <a:t>это целенаправленная деятельность человека по созданию материальных и духовных ценностей. 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2050" name="Picture 2" descr="https://artmodel.files.wordpress.com/2013/01/img_5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888432" cy="3169811"/>
          </a:xfrm>
          <a:prstGeom prst="rect">
            <a:avLst/>
          </a:prstGeom>
          <a:noFill/>
        </p:spPr>
      </p:pic>
      <p:pic>
        <p:nvPicPr>
          <p:cNvPr id="2052" name="Picture 4" descr="https://avr-park.ru/wp-content/uploads/2020/07/photo_157399338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17032"/>
            <a:ext cx="4104456" cy="2946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rgbClr val="B80C97"/>
                </a:solidFill>
              </a:rPr>
              <a:t>Трудолюбие</a:t>
            </a:r>
            <a:r>
              <a:rPr lang="ru-RU" sz="2700" dirty="0" smtClean="0">
                <a:solidFill>
                  <a:srgbClr val="B80C97"/>
                </a:solidFill>
              </a:rPr>
              <a:t> – это черта характера, которая заключается в положительном  отношении человека к труду, стремлении много, качественно и усердно трудится</a:t>
            </a:r>
            <a:r>
              <a:rPr lang="ru-RU" dirty="0" smtClean="0">
                <a:solidFill>
                  <a:srgbClr val="B80C97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https://avatars.mds.yandex.net/get-zen_doc/1900370/pub_5d0baf6625509600afe0856d_5d0bb1a1b34feb00af5ddbb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08920"/>
            <a:ext cx="4032448" cy="2688299"/>
          </a:xfrm>
          <a:prstGeom prst="rect">
            <a:avLst/>
          </a:prstGeom>
          <a:noFill/>
        </p:spPr>
      </p:pic>
      <p:pic>
        <p:nvPicPr>
          <p:cNvPr id="17412" name="Picture 4" descr="https://infenshui.ru/images/stories/zagovor/3_7564789375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708920"/>
            <a:ext cx="410445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276872"/>
            <a:ext cx="5112568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Спасибо за внимание!  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</TotalTime>
  <Words>110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Урок ОДКНР на тему:  «В труде красота человека»  </vt:lpstr>
      <vt:lpstr>Задачи урока:</vt:lpstr>
      <vt:lpstr>Труд - процесс какой – либо работы, занятии или деятельности, а также их результат;  </vt:lpstr>
      <vt:lpstr>Труд – это целенаправленная деятельность человека по созданию материальных и духовных ценностей.  </vt:lpstr>
      <vt:lpstr>Трудолюбие – это черта характера, которая заключается в положительном  отношении человека к труду, стремлении много, качественно и усердно трудится. </vt:lpstr>
      <vt:lpstr>Спасибо за внимание!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ОДКНР на тему:  «В труде красота человека»  </dc:title>
  <dc:creator>USER</dc:creator>
  <cp:lastModifiedBy>USER</cp:lastModifiedBy>
  <cp:revision>6</cp:revision>
  <dcterms:created xsi:type="dcterms:W3CDTF">2021-03-27T09:01:00Z</dcterms:created>
  <dcterms:modified xsi:type="dcterms:W3CDTF">2021-03-27T09:52:32Z</dcterms:modified>
</cp:coreProperties>
</file>