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5" r:id="rId1"/>
  </p:sldMasterIdLst>
  <p:sldIdLst>
    <p:sldId id="303" r:id="rId2"/>
    <p:sldId id="327" r:id="rId3"/>
    <p:sldId id="265" r:id="rId4"/>
    <p:sldId id="325" r:id="rId5"/>
    <p:sldId id="326" r:id="rId6"/>
    <p:sldId id="274" r:id="rId7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663300"/>
    <a:srgbClr val="99FFCC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AB5B05-7124-46A9-8705-99233137F3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1DAC83-0613-4D2F-A828-469DDD0F4E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C917EA9-C09F-497F-8CBB-020259ED6B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E77CA9E-C93B-4E9F-88A6-0752CF44F1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9DB151-46A1-4433-B666-D60F450D61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2ACD6F4-CA4B-437F-A16F-F2E5DAFD63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1AA97D-7147-4E19-9F01-ED26576CE3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81E6620-17C3-403D-87D6-E955A9A741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0D4581-4116-43A1-88E8-2331C3C1A1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5EDDB6A-8770-4A75-9456-C818AF9333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574B0F-B2EA-475A-9DB1-E92EABB47E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4C783EC8-44E5-4850-A4B1-DCA326CDE7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6" r:id="rId1"/>
    <p:sldLayoutId id="2147484207" r:id="rId2"/>
    <p:sldLayoutId id="2147484208" r:id="rId3"/>
    <p:sldLayoutId id="2147484209" r:id="rId4"/>
    <p:sldLayoutId id="2147484210" r:id="rId5"/>
    <p:sldLayoutId id="2147484211" r:id="rId6"/>
    <p:sldLayoutId id="2147484212" r:id="rId7"/>
    <p:sldLayoutId id="2147484213" r:id="rId8"/>
    <p:sldLayoutId id="2147484214" r:id="rId9"/>
    <p:sldLayoutId id="2147484215" r:id="rId10"/>
    <p:sldLayoutId id="214748421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91714" y="1928802"/>
            <a:ext cx="6713697" cy="23797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«Диалог культур на уроках русской</a:t>
            </a:r>
          </a:p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литературы»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93811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1752600"/>
            <a:ext cx="4472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Sylfaen" pitchFamily="18" charset="0"/>
              </a:rPr>
              <a:t>Образовательный проект</a:t>
            </a:r>
            <a:endParaRPr lang="ru-RU" sz="2800" b="1" dirty="0">
              <a:latin typeface="Sylfae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57600" y="51816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Учитель русского языка и литературы</a:t>
            </a:r>
          </a:p>
          <a:p>
            <a:pPr algn="r"/>
            <a:r>
              <a:rPr lang="ru-RU" dirty="0" err="1" smtClean="0"/>
              <a:t>Шалова</a:t>
            </a:r>
            <a:r>
              <a:rPr lang="ru-RU" dirty="0" smtClean="0"/>
              <a:t> Марьяна </a:t>
            </a:r>
            <a:r>
              <a:rPr lang="ru-RU" dirty="0" err="1" smtClean="0"/>
              <a:t>Хусеновна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733800" y="6477000"/>
            <a:ext cx="1293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    </a:t>
            </a:r>
            <a:r>
              <a:rPr lang="ru-RU" smtClean="0"/>
              <a:t>2021г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35098"/>
            <a:ext cx="880407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общеобразовательная школа №1  им. Х.Т.Башорова с. Карагач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Прохладненского муниципального района КБР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857232"/>
            <a:ext cx="728667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короткого ума длинный язык.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Совершив зло, не  надейся на добро.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Гость-посланник бога.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Кто не мог взять лаской, не возьмёт и строгостью.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Гни дерево, пока гнется, учи дитя, пока слушается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800" b="1" dirty="0" smtClean="0">
                <a:solidFill>
                  <a:srgbClr val="7030A0"/>
                </a:solidFill>
              </a:rPr>
              <a:t>Негасимое Созвездие: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endParaRPr lang="ru-RU" sz="2800" b="1" dirty="0" smtClean="0">
              <a:solidFill>
                <a:srgbClr val="7030A0"/>
              </a:solidFill>
            </a:endParaRPr>
          </a:p>
        </p:txBody>
      </p:sp>
      <p:pic>
        <p:nvPicPr>
          <p:cNvPr id="21508" name="Picture 6" descr="А. С. Пушкин. Акварель П. Ф. Соколова, 1830.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857232"/>
            <a:ext cx="2743200" cy="2438400"/>
          </a:xfrm>
          <a:prstGeom prst="ellipse">
            <a:avLst/>
          </a:prstGeom>
          <a:ln>
            <a:solidFill>
              <a:srgbClr val="00B050"/>
            </a:solidFill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/>
          </a:blip>
          <a:srcRect/>
          <a:stretch/>
        </p:blipFill>
        <p:spPr bwMode="auto">
          <a:xfrm>
            <a:off x="5929322" y="785794"/>
            <a:ext cx="2666999" cy="2362200"/>
          </a:xfrm>
          <a:prstGeom prst="ellipse">
            <a:avLst/>
          </a:prstGeom>
          <a:ln w="3175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pic>
        <p:nvPicPr>
          <p:cNvPr id="8" name="Рисунок 7" descr="http://inalchik.ru/wp-content/uploads/2015/07/Ali-SHogentsukov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962400"/>
            <a:ext cx="2514600" cy="23622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nalchik.ru/wp-content/uploads/2015/05/%D0%90%D0%BB%D0%B8%D0%BC-%D0%9A%D0%B5%D1%88%D0%BE%D0%BA%D0%BE%D0%B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4038600"/>
            <a:ext cx="2514600" cy="2362200"/>
          </a:xfrm>
          <a:prstGeom prst="ellipse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9" name="Рисунок 8" descr="И.Е.Репин. Портрет Льва Толстого, 188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928670"/>
            <a:ext cx="2438400" cy="2286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nogmov.kbsu.ru/nogma/nogmov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4038600"/>
            <a:ext cx="2057400" cy="2286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42844" y="3429000"/>
            <a:ext cx="2428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А.С. Пушкин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3429000"/>
            <a:ext cx="21988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Л.Н.Толстой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43636" y="3286124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М.Ю.Лермонтов </a:t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6488668"/>
            <a:ext cx="2015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Ш. Б. </a:t>
            </a:r>
            <a:r>
              <a:rPr lang="ru-RU" b="1" dirty="0" err="1" smtClean="0">
                <a:solidFill>
                  <a:srgbClr val="7030A0"/>
                </a:solidFill>
              </a:rPr>
              <a:t>Ногмов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357554" y="6488668"/>
            <a:ext cx="2372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А.А.Шогенцуков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72264" y="6488668"/>
            <a:ext cx="1996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А.П. </a:t>
            </a:r>
            <a:r>
              <a:rPr lang="ru-RU" b="1" dirty="0" err="1" smtClean="0">
                <a:solidFill>
                  <a:srgbClr val="7030A0"/>
                </a:solidFill>
              </a:rPr>
              <a:t>Кешоков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32227" r="2083" b="31445"/>
          <a:stretch>
            <a:fillRect/>
          </a:stretch>
        </p:blipFill>
        <p:spPr bwMode="auto">
          <a:xfrm>
            <a:off x="384814" y="357166"/>
            <a:ext cx="840202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31641" r="1042" b="37890"/>
          <a:stretch>
            <a:fillRect/>
          </a:stretch>
        </p:blipFill>
        <p:spPr bwMode="auto">
          <a:xfrm>
            <a:off x="1142976" y="1000108"/>
            <a:ext cx="678658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H:\Documents and Settings\Aida\Рабочий стол\Рисунок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6000"/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 w="31750">
            <a:solidFill>
              <a:srgbClr val="C00000"/>
            </a:solidFill>
          </a:ln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1000100" y="285728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00B050"/>
                </a:solidFill>
                <a:latin typeface="Arial" charset="0"/>
              </a:rPr>
              <a:t>Мы ведём диалог культур!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2012</TotalTime>
  <Words>109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Слайд 1</vt:lpstr>
      <vt:lpstr>Слайд 2</vt:lpstr>
      <vt:lpstr>Негасимое Созвездие: 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hp</cp:lastModifiedBy>
  <cp:revision>121</cp:revision>
  <cp:lastPrinted>1601-01-01T00:00:00Z</cp:lastPrinted>
  <dcterms:created xsi:type="dcterms:W3CDTF">2015-01-28T13:03:28Z</dcterms:created>
  <dcterms:modified xsi:type="dcterms:W3CDTF">2021-09-18T19:49:19Z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