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81" r:id="rId4"/>
    <p:sldId id="258" r:id="rId5"/>
    <p:sldId id="259" r:id="rId6"/>
    <p:sldId id="260" r:id="rId7"/>
    <p:sldId id="261" r:id="rId8"/>
    <p:sldId id="262" r:id="rId9"/>
    <p:sldId id="269" r:id="rId10"/>
    <p:sldId id="263" r:id="rId11"/>
    <p:sldId id="264" r:id="rId12"/>
    <p:sldId id="265" r:id="rId13"/>
    <p:sldId id="266" r:id="rId14"/>
    <p:sldId id="267" r:id="rId15"/>
    <p:sldId id="273" r:id="rId16"/>
    <p:sldId id="274" r:id="rId17"/>
    <p:sldId id="275" r:id="rId18"/>
    <p:sldId id="268" r:id="rId19"/>
    <p:sldId id="271" r:id="rId20"/>
    <p:sldId id="272" r:id="rId21"/>
    <p:sldId id="276" r:id="rId22"/>
    <p:sldId id="277" r:id="rId23"/>
    <p:sldId id="278" r:id="rId24"/>
    <p:sldId id="279" r:id="rId25"/>
    <p:sldId id="283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FBFDA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99760-4DC7-4232-86CB-5541F2F5BB7C}" type="datetimeFigureOut">
              <a:rPr lang="ru-RU" smtClean="0"/>
              <a:pPr/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1006D-E8A1-4936-AFCB-05C1D79BA2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56.jpeg"/><Relationship Id="rId7" Type="http://schemas.openxmlformats.org/officeDocument/2006/relationships/image" Target="../media/image2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11" Type="http://schemas.openxmlformats.org/officeDocument/2006/relationships/image" Target="../media/image61.jpeg"/><Relationship Id="rId5" Type="http://schemas.openxmlformats.org/officeDocument/2006/relationships/image" Target="../media/image58.jpeg"/><Relationship Id="rId10" Type="http://schemas.openxmlformats.org/officeDocument/2006/relationships/image" Target="../media/image60.gif"/><Relationship Id="rId4" Type="http://schemas.openxmlformats.org/officeDocument/2006/relationships/image" Target="../media/image57.jpeg"/><Relationship Id="rId9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Наталья\Pictures\картинки 23 февр\484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836712"/>
            <a:ext cx="6768752" cy="50765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Какой род войск на этом слайде?</a:t>
            </a:r>
          </a:p>
        </p:txBody>
      </p:sp>
      <p:pic>
        <p:nvPicPr>
          <p:cNvPr id="5122" name="Picture 2" descr="C:\Users\Наталья\Pictures\картинки 23 февр\30_8801290846_L6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6647"/>
          <a:stretch>
            <a:fillRect/>
          </a:stretch>
        </p:blipFill>
        <p:spPr bwMode="auto">
          <a:xfrm>
            <a:off x="1763689" y="1988840"/>
            <a:ext cx="6050936" cy="4248472"/>
          </a:xfrm>
          <a:prstGeom prst="rect">
            <a:avLst/>
          </a:prstGeom>
          <a:noFill/>
        </p:spPr>
      </p:pic>
      <p:pic>
        <p:nvPicPr>
          <p:cNvPr id="5126" name="Picture 6" descr="C:\Users\Наталья\Pictures\картинки 23 февр\emblemaG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16632"/>
            <a:ext cx="1719313" cy="1711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Как называется эта часть военной формы?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Наталья\Pictures\картинки 23 февр\botinki-desant-para-s-usilennym-noskom-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5379"/>
          <a:stretch>
            <a:fillRect/>
          </a:stretch>
        </p:blipFill>
        <p:spPr bwMode="auto">
          <a:xfrm>
            <a:off x="2987824" y="1772816"/>
            <a:ext cx="3672408" cy="4247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 каких войсках  носят этот головной убор?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Наталья\Pictures\картинки 23 февр\iCAKYLFC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484784"/>
            <a:ext cx="3364215" cy="2304256"/>
          </a:xfrm>
          <a:prstGeom prst="rect">
            <a:avLst/>
          </a:prstGeom>
          <a:noFill/>
        </p:spPr>
      </p:pic>
      <p:pic>
        <p:nvPicPr>
          <p:cNvPr id="7171" name="Picture 3" descr="C:\Users\Наталья\Pictures\картинки 23 февр\1312214785_beret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6504" y="2060847"/>
            <a:ext cx="5257784" cy="4375409"/>
          </a:xfrm>
          <a:prstGeom prst="rect">
            <a:avLst/>
          </a:prstGeom>
          <a:noFill/>
        </p:spPr>
      </p:pic>
      <p:pic>
        <p:nvPicPr>
          <p:cNvPr id="7172" name="Picture 4" descr="C:\Users\Наталья\Pictures\картинки 23 февр\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980728"/>
            <a:ext cx="1708820" cy="11449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каких войсках носят этот головной убор и как он называется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Наталья\Pictures\картинки 23 февр\P50200~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7" y="1628800"/>
            <a:ext cx="4752528" cy="3923311"/>
          </a:xfrm>
          <a:prstGeom prst="rect">
            <a:avLst/>
          </a:prstGeom>
          <a:noFill/>
        </p:spPr>
      </p:pic>
      <p:pic>
        <p:nvPicPr>
          <p:cNvPr id="9220" name="Picture 4" descr="C:\Users\Наталья\Pictures\картинки 23 февр\_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1672" y="2425076"/>
            <a:ext cx="2952328" cy="4432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FDAD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ИСТОРИЧЕСКАЯ  СТРАНИЧКА 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Отчизны славные сыны».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Круглая лента лицом вверх 3"/>
          <p:cNvSpPr/>
          <p:nvPr/>
        </p:nvSpPr>
        <p:spPr>
          <a:xfrm>
            <a:off x="2195736" y="1412776"/>
            <a:ext cx="4320480" cy="936104"/>
          </a:xfrm>
          <a:prstGeom prst="ellipseRibbon2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Страница 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Picture 5" descr="0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708920"/>
            <a:ext cx="5328592" cy="3983076"/>
          </a:xfrm>
          <a:prstGeom prst="rect">
            <a:avLst/>
          </a:prstGeom>
          <a:noFill/>
        </p:spPr>
      </p:pic>
      <p:pic>
        <p:nvPicPr>
          <p:cNvPr id="12290" name="Picture 2" descr="C:\Users\Наталья\Pictures\1318706860_5786d0e2daa6ae4dde528a84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836712"/>
            <a:ext cx="3686175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рисунки\рус блгатыри\Оружие богатырей\0_5ee22_e28f6850_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3334414" cy="4525963"/>
          </a:xfrm>
          <a:prstGeom prst="rect">
            <a:avLst/>
          </a:prstGeom>
          <a:noFill/>
        </p:spPr>
      </p:pic>
      <p:pic>
        <p:nvPicPr>
          <p:cNvPr id="3075" name="Picture 3" descr="D:\рисунки\рус блгатыри\Оружие богатырей\181_600x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84784"/>
            <a:ext cx="2035113" cy="2713484"/>
          </a:xfrm>
          <a:prstGeom prst="rect">
            <a:avLst/>
          </a:prstGeom>
          <a:noFill/>
        </p:spPr>
      </p:pic>
      <p:pic>
        <p:nvPicPr>
          <p:cNvPr id="3076" name="Picture 4" descr="C:\Users\Наталья\Pictures\картинки 23 февр\budenb.jpg"/>
          <p:cNvPicPr>
            <a:picLocks noChangeAspect="1" noChangeArrowheads="1"/>
          </p:cNvPicPr>
          <p:nvPr/>
        </p:nvPicPr>
        <p:blipFill>
          <a:blip r:embed="rId5" cstate="print"/>
          <a:srcRect b="2083"/>
          <a:stretch>
            <a:fillRect/>
          </a:stretch>
        </p:blipFill>
        <p:spPr bwMode="auto">
          <a:xfrm>
            <a:off x="6012160" y="2996952"/>
            <a:ext cx="2853147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D:\рисунки\рус блгатыри\Оружие богатырей\1288542692_ssrrr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3082081" cy="4109441"/>
          </a:xfrm>
          <a:prstGeom prst="rect">
            <a:avLst/>
          </a:prstGeom>
          <a:noFill/>
        </p:spPr>
      </p:pic>
      <p:pic>
        <p:nvPicPr>
          <p:cNvPr id="4100" name="Picture 4" descr="C:\Users\Наталья\Pictures\картинки 23 февр\19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548680"/>
            <a:ext cx="2808312" cy="2808312"/>
          </a:xfrm>
          <a:prstGeom prst="rect">
            <a:avLst/>
          </a:prstGeom>
          <a:noFill/>
        </p:spPr>
      </p:pic>
      <p:pic>
        <p:nvPicPr>
          <p:cNvPr id="4101" name="Picture 5" descr="C:\Users\Наталья\Pictures\картинки 23 февр\pictur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2"/>
            <a:ext cx="3108325" cy="2332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рисунки\рус блгатыри\94948e69e37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628800"/>
            <a:ext cx="3017309" cy="4525963"/>
          </a:xfrm>
          <a:prstGeom prst="rect">
            <a:avLst/>
          </a:prstGeom>
          <a:noFill/>
        </p:spPr>
      </p:pic>
      <p:pic>
        <p:nvPicPr>
          <p:cNvPr id="5" name="Рисунок 4" descr="C:\Users\Наталья\Pictures\картинки 23 февр\4f9bb92ab5a2a2c843171fa427537363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3024336" cy="28083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Великий полководец.</a:t>
            </a:r>
            <a:br>
              <a:rPr lang="ru-RU" sz="4000" dirty="0" smtClean="0"/>
            </a:br>
            <a:r>
              <a:rPr lang="ru-RU" sz="4000" dirty="0" smtClean="0"/>
              <a:t> Он  </a:t>
            </a:r>
            <a:r>
              <a:rPr lang="ru-RU" sz="4000" dirty="0"/>
              <a:t>«прорубил  окно в Европу</a:t>
            </a:r>
            <a:r>
              <a:rPr lang="ru-RU" sz="4000" dirty="0" smtClean="0"/>
              <a:t>»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 descr="C:\Users\Наталья\Pictures\1d59d9a-80----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90750" y="2077244"/>
            <a:ext cx="4762500" cy="3571875"/>
          </a:xfrm>
          <a:prstGeom prst="rect">
            <a:avLst/>
          </a:prstGeom>
          <a:noFill/>
        </p:spPr>
      </p:pic>
      <p:pic>
        <p:nvPicPr>
          <p:cNvPr id="11267" name="Picture 3" descr="C:\Users\Наталья\Pictures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12776"/>
            <a:ext cx="3596233" cy="4470455"/>
          </a:xfrm>
          <a:prstGeom prst="rect">
            <a:avLst/>
          </a:prstGeom>
          <a:noFill/>
        </p:spPr>
      </p:pic>
      <p:sp>
        <p:nvSpPr>
          <p:cNvPr id="6" name="Круглая лента лицом вверх 5"/>
          <p:cNvSpPr/>
          <p:nvPr/>
        </p:nvSpPr>
        <p:spPr>
          <a:xfrm>
            <a:off x="323528" y="188640"/>
            <a:ext cx="3024336" cy="758952"/>
          </a:xfrm>
          <a:prstGeom prst="ellipseRibbon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Страница 3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smtClean="0">
                <a:solidFill>
                  <a:srgbClr val="FF0000"/>
                </a:solidFill>
              </a:rPr>
              <a:t>1242 </a:t>
            </a:r>
            <a:r>
              <a:rPr lang="ru-RU" sz="3600" b="1" dirty="0" smtClean="0">
                <a:solidFill>
                  <a:srgbClr val="FF0000"/>
                </a:solidFill>
              </a:rPr>
              <a:t>год. Ледовое побоище.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3315" name="Picture 3" descr="C:\Users\Наталья\Pictures\artlib_gallery-132963-b.jpg"/>
          <p:cNvPicPr>
            <a:picLocks noChangeAspect="1" noChangeArrowheads="1"/>
          </p:cNvPicPr>
          <p:nvPr/>
        </p:nvPicPr>
        <p:blipFill>
          <a:blip r:embed="rId3" cstate="print"/>
          <a:srcRect r="8504"/>
          <a:stretch>
            <a:fillRect/>
          </a:stretch>
        </p:blipFill>
        <p:spPr bwMode="auto">
          <a:xfrm>
            <a:off x="4788024" y="1268760"/>
            <a:ext cx="4255412" cy="3605386"/>
          </a:xfrm>
          <a:prstGeom prst="rect">
            <a:avLst/>
          </a:prstGeom>
          <a:noFill/>
        </p:spPr>
      </p:pic>
      <p:pic>
        <p:nvPicPr>
          <p:cNvPr id="13314" name="Picture 2" descr="C:\Users\Наталья\Pictures\162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07504" y="3257600"/>
            <a:ext cx="5616624" cy="3306960"/>
          </a:xfrm>
          <a:prstGeom prst="rect">
            <a:avLst/>
          </a:prstGeom>
          <a:noFill/>
        </p:spPr>
      </p:pic>
      <p:sp>
        <p:nvSpPr>
          <p:cNvPr id="9" name="Круглая лента лицом вверх 8"/>
          <p:cNvSpPr/>
          <p:nvPr/>
        </p:nvSpPr>
        <p:spPr>
          <a:xfrm>
            <a:off x="467544" y="1484784"/>
            <a:ext cx="2880320" cy="75895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Страница 4.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талья\Pictures\картинки 23 февр\th-20110222februa23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56784" cy="51792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2400" cy="129614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«Хочу стать генералом!»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(классный  час для учеников 9 класса)</a:t>
            </a:r>
            <a:endParaRPr lang="ru-RU" sz="36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C:\Users\Марина\Pictures\1283913880_brdn0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060848"/>
            <a:ext cx="2952328" cy="4162782"/>
          </a:xfrm>
          <a:prstGeom prst="rect">
            <a:avLst/>
          </a:prstGeom>
          <a:noFill/>
        </p:spPr>
      </p:pic>
      <p:pic>
        <p:nvPicPr>
          <p:cNvPr id="5" name="Picture 2" descr="C:\Users\Марина\Pictures\2cacf6a8f4e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924944"/>
            <a:ext cx="3636606" cy="3729853"/>
          </a:xfrm>
          <a:prstGeom prst="rect">
            <a:avLst/>
          </a:prstGeom>
          <a:noFill/>
        </p:spPr>
      </p:pic>
      <p:pic>
        <p:nvPicPr>
          <p:cNvPr id="6" name="Picture 2" descr="C:\Users\Марина\Pictures\1311571310_0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88640"/>
            <a:ext cx="2160240" cy="2955184"/>
          </a:xfrm>
          <a:prstGeom prst="rect">
            <a:avLst/>
          </a:prstGeom>
          <a:noFill/>
        </p:spPr>
      </p:pic>
      <p:sp>
        <p:nvSpPr>
          <p:cNvPr id="7" name="Круглая лента лицом вверх 6"/>
          <p:cNvSpPr/>
          <p:nvPr/>
        </p:nvSpPr>
        <p:spPr>
          <a:xfrm>
            <a:off x="683568" y="332656"/>
            <a:ext cx="3096344" cy="75895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Страница 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Конкурс</a:t>
            </a:r>
            <a:br>
              <a:rPr lang="ru-RU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«Солдат смекалкой силён»</a:t>
            </a:r>
            <a:endParaRPr lang="ru-RU" sz="36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Воевать не числом, а..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мечом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уменьем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дружбой</a:t>
            </a:r>
          </a:p>
          <a:p>
            <a:endParaRPr lang="ru-RU" dirty="0"/>
          </a:p>
        </p:txBody>
      </p:sp>
      <p:pic>
        <p:nvPicPr>
          <p:cNvPr id="6147" name="Picture 3" descr="D:\рисунки\школа\bac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924944"/>
            <a:ext cx="77152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Сам погибай ,а…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не убегай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не зевай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товарища выручай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:\рисунки\школа\bac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73016"/>
            <a:ext cx="77152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Хочешь покоя - ….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готовься к бою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б) лежи на печи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позвони другу</a:t>
            </a:r>
          </a:p>
          <a:p>
            <a:endParaRPr lang="ru-RU" dirty="0"/>
          </a:p>
        </p:txBody>
      </p:sp>
      <p:pic>
        <p:nvPicPr>
          <p:cNvPr id="4" name="Picture 3" descr="D:\рисунки\школа\bac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276872"/>
            <a:ext cx="77152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Только тому почёт будет, кто …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Родину не забудет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б) Родину не словом, а делом любит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от врагов не бежит</a:t>
            </a:r>
          </a:p>
          <a:p>
            <a:endParaRPr lang="ru-RU" dirty="0"/>
          </a:p>
        </p:txBody>
      </p:sp>
      <p:pic>
        <p:nvPicPr>
          <p:cNvPr id="4" name="Picture 3" descr="D:\рисунки\школа\back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2852936"/>
            <a:ext cx="77152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«От рядового до генерала»</a:t>
            </a:r>
            <a:endParaRPr lang="ru-RU" sz="36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Ефрейтор 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Сержант 4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Прапорщик 6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Младший лейтенант 8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Лейтенант 10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Капитан 12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Майор 14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Подполковник  16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Полковник. 18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Генерал  20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Наталья\Pictures\картинки 23 февр\3029840271-ru-zrsv-0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941018" y="4771950"/>
            <a:ext cx="525659" cy="1440160"/>
          </a:xfrm>
          <a:prstGeom prst="rect">
            <a:avLst/>
          </a:prstGeom>
          <a:noFill/>
        </p:spPr>
      </p:pic>
      <p:pic>
        <p:nvPicPr>
          <p:cNvPr id="7172" name="Picture 4" descr="C:\Users\Наталья\Pictures\картинки 23 февр\z-17.jpg"/>
          <p:cNvPicPr>
            <a:picLocks noChangeAspect="1" noChangeArrowheads="1"/>
          </p:cNvPicPr>
          <p:nvPr/>
        </p:nvPicPr>
        <p:blipFill>
          <a:blip r:embed="rId4" cstate="print"/>
          <a:srcRect r="50000"/>
          <a:stretch>
            <a:fillRect/>
          </a:stretch>
        </p:blipFill>
        <p:spPr bwMode="auto">
          <a:xfrm rot="5400000">
            <a:off x="3203847" y="4149081"/>
            <a:ext cx="432049" cy="1152128"/>
          </a:xfrm>
          <a:prstGeom prst="rect">
            <a:avLst/>
          </a:prstGeom>
          <a:noFill/>
        </p:spPr>
      </p:pic>
      <p:pic>
        <p:nvPicPr>
          <p:cNvPr id="7173" name="Picture 5" descr="C:\Users\Наталья\Pictures\картинки 23 февр\rkka_2000_5.gif"/>
          <p:cNvPicPr>
            <a:picLocks noChangeAspect="1" noChangeArrowheads="1"/>
          </p:cNvPicPr>
          <p:nvPr/>
        </p:nvPicPr>
        <p:blipFill>
          <a:blip r:embed="rId5" cstate="print"/>
          <a:srcRect l="41529" r="41530"/>
          <a:stretch>
            <a:fillRect/>
          </a:stretch>
        </p:blipFill>
        <p:spPr bwMode="auto">
          <a:xfrm rot="5400000">
            <a:off x="4255946" y="3745054"/>
            <a:ext cx="429428" cy="1093465"/>
          </a:xfrm>
          <a:prstGeom prst="rect">
            <a:avLst/>
          </a:prstGeom>
          <a:noFill/>
        </p:spPr>
      </p:pic>
      <p:pic>
        <p:nvPicPr>
          <p:cNvPr id="7174" name="Picture 6" descr="C:\Users\Наталья\Pictures\картинки 23 февр\rkka_2000_5.gif"/>
          <p:cNvPicPr>
            <a:picLocks noChangeAspect="1" noChangeArrowheads="1"/>
          </p:cNvPicPr>
          <p:nvPr/>
        </p:nvPicPr>
        <p:blipFill>
          <a:blip r:embed="rId5" cstate="print"/>
          <a:srcRect l="21176" r="61883"/>
          <a:stretch>
            <a:fillRect/>
          </a:stretch>
        </p:blipFill>
        <p:spPr bwMode="auto">
          <a:xfrm rot="5400000">
            <a:off x="3027758" y="2740994"/>
            <a:ext cx="424187" cy="1080120"/>
          </a:xfrm>
          <a:prstGeom prst="rect">
            <a:avLst/>
          </a:prstGeom>
          <a:noFill/>
        </p:spPr>
      </p:pic>
      <p:pic>
        <p:nvPicPr>
          <p:cNvPr id="7175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9969" r="65108" b="58988"/>
          <a:stretch>
            <a:fillRect/>
          </a:stretch>
        </p:blipFill>
        <p:spPr bwMode="auto">
          <a:xfrm rot="5400000">
            <a:off x="4060743" y="2428089"/>
            <a:ext cx="374442" cy="936104"/>
          </a:xfrm>
          <a:prstGeom prst="rect">
            <a:avLst/>
          </a:prstGeom>
          <a:noFill/>
        </p:spPr>
      </p:pic>
      <p:pic>
        <p:nvPicPr>
          <p:cNvPr id="7176" name="Picture 8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77260" t="50855" b="8133"/>
          <a:stretch>
            <a:fillRect/>
          </a:stretch>
        </p:blipFill>
        <p:spPr bwMode="auto">
          <a:xfrm rot="5400000">
            <a:off x="2797007" y="1243553"/>
            <a:ext cx="360040" cy="986518"/>
          </a:xfrm>
          <a:prstGeom prst="rect">
            <a:avLst/>
          </a:prstGeom>
          <a:noFill/>
        </p:spPr>
      </p:pic>
      <p:pic>
        <p:nvPicPr>
          <p:cNvPr id="11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37384" r="35201" b="52426"/>
          <a:stretch>
            <a:fillRect/>
          </a:stretch>
        </p:blipFill>
        <p:spPr bwMode="auto">
          <a:xfrm rot="5400000">
            <a:off x="3129357" y="1919316"/>
            <a:ext cx="437014" cy="1152128"/>
          </a:xfrm>
          <a:prstGeom prst="rect">
            <a:avLst/>
          </a:prstGeom>
          <a:noFill/>
        </p:spPr>
      </p:pic>
      <p:pic>
        <p:nvPicPr>
          <p:cNvPr id="12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24922" t="49215" r="50155" b="3211"/>
          <a:stretch>
            <a:fillRect/>
          </a:stretch>
        </p:blipFill>
        <p:spPr bwMode="auto">
          <a:xfrm rot="5400000">
            <a:off x="3974333" y="1362371"/>
            <a:ext cx="432048" cy="1252939"/>
          </a:xfrm>
          <a:prstGeom prst="rect">
            <a:avLst/>
          </a:prstGeom>
          <a:noFill/>
        </p:spPr>
      </p:pic>
      <p:pic>
        <p:nvPicPr>
          <p:cNvPr id="7178" name="Picture 10" descr="C:\Users\Наталья\Pictures\картинки 23 февр\182940_image_large.jpg"/>
          <p:cNvPicPr>
            <a:picLocks noChangeAspect="1" noChangeArrowheads="1"/>
          </p:cNvPicPr>
          <p:nvPr/>
        </p:nvPicPr>
        <p:blipFill>
          <a:blip r:embed="rId7" cstate="print"/>
          <a:srcRect t="5670" r="78580" b="16841"/>
          <a:stretch>
            <a:fillRect/>
          </a:stretch>
        </p:blipFill>
        <p:spPr bwMode="auto">
          <a:xfrm rot="5400000">
            <a:off x="3796855" y="3196033"/>
            <a:ext cx="432048" cy="1041998"/>
          </a:xfrm>
          <a:prstGeom prst="rect">
            <a:avLst/>
          </a:prstGeom>
          <a:noFill/>
        </p:spPr>
      </p:pic>
      <p:pic>
        <p:nvPicPr>
          <p:cNvPr id="7179" name="Picture 11" descr="C:\Users\Наталья\Pictures\картинки 23 февр\image.jpg"/>
          <p:cNvPicPr>
            <a:picLocks noChangeAspect="1" noChangeArrowheads="1"/>
          </p:cNvPicPr>
          <p:nvPr/>
        </p:nvPicPr>
        <p:blipFill>
          <a:blip r:embed="rId8" cstate="print"/>
          <a:srcRect l="58321" t="51351" r="28104" b="-2703"/>
          <a:stretch>
            <a:fillRect/>
          </a:stretch>
        </p:blipFill>
        <p:spPr bwMode="auto">
          <a:xfrm rot="5400000">
            <a:off x="2926103" y="3418713"/>
            <a:ext cx="432048" cy="1172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Спасибо всем!</a:t>
            </a:r>
            <a:br>
              <a:rPr lang="ru-RU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Вы – МОЛОДЦЫ!!!!</a:t>
            </a:r>
            <a:endParaRPr lang="ru-RU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C:\Users\Наталья\Pictures\картинки 23 февр\th-20110222februa23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16832"/>
            <a:ext cx="6048672" cy="4536504"/>
          </a:xfrm>
          <a:prstGeom prst="rect">
            <a:avLst/>
          </a:prstGeom>
          <a:noFill/>
        </p:spPr>
      </p:pic>
      <p:pic>
        <p:nvPicPr>
          <p:cNvPr id="8197" name="Picture 5" descr="C:\Users\Наталья\Pictures\картинки 23 февр\JNgYRxb2ovw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484784"/>
            <a:ext cx="1165345" cy="1519238"/>
          </a:xfrm>
          <a:prstGeom prst="rect">
            <a:avLst/>
          </a:prstGeom>
          <a:noFill/>
        </p:spPr>
      </p:pic>
      <p:pic>
        <p:nvPicPr>
          <p:cNvPr id="8198" name="Picture 6" descr="C:\Users\Наталья\Pictures\картинки 23 февр\USSR_Air_Force_emble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628800"/>
            <a:ext cx="1368152" cy="1684705"/>
          </a:xfrm>
          <a:prstGeom prst="rect">
            <a:avLst/>
          </a:prstGeom>
          <a:noFill/>
        </p:spPr>
      </p:pic>
      <p:pic>
        <p:nvPicPr>
          <p:cNvPr id="8199" name="Picture 7" descr="C:\Users\Наталья\Pictures\картинки 23 февр\emblema_15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645025"/>
            <a:ext cx="1584176" cy="1908932"/>
          </a:xfrm>
          <a:prstGeom prst="rect">
            <a:avLst/>
          </a:prstGeom>
          <a:noFill/>
        </p:spPr>
      </p:pic>
      <p:pic>
        <p:nvPicPr>
          <p:cNvPr id="8200" name="Picture 8" descr="C:\Users\Наталья\Pictures\картинки 23 февр\569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869160"/>
            <a:ext cx="2400300" cy="1554163"/>
          </a:xfrm>
          <a:prstGeom prst="rect">
            <a:avLst/>
          </a:prstGeom>
          <a:noFill/>
        </p:spPr>
      </p:pic>
      <p:pic>
        <p:nvPicPr>
          <p:cNvPr id="8201" name="Picture 9" descr="C:\Users\Наталья\Pictures\картинки 23 февр\emblemaGRU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88640"/>
            <a:ext cx="1292374" cy="1286668"/>
          </a:xfrm>
          <a:prstGeom prst="rect">
            <a:avLst/>
          </a:prstGeom>
          <a:noFill/>
        </p:spPr>
      </p:pic>
      <p:pic>
        <p:nvPicPr>
          <p:cNvPr id="8202" name="Picture 10" descr="C:\Users\Наталья\Pictures\картинки 23 февр\426.jpg"/>
          <p:cNvPicPr>
            <a:picLocks noChangeAspect="1" noChangeArrowheads="1"/>
          </p:cNvPicPr>
          <p:nvPr/>
        </p:nvPicPr>
        <p:blipFill>
          <a:blip r:embed="rId9" cstate="print"/>
          <a:srcRect l="17441" r="15704" b="3108"/>
          <a:stretch>
            <a:fillRect/>
          </a:stretch>
        </p:blipFill>
        <p:spPr bwMode="auto">
          <a:xfrm>
            <a:off x="7380312" y="116632"/>
            <a:ext cx="1512168" cy="16436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203" name="Picture 11" descr="C:\Users\Наталья\Pictures\картинки 23 февр\147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4869160"/>
            <a:ext cx="1469901" cy="1806234"/>
          </a:xfrm>
          <a:prstGeom prst="rect">
            <a:avLst/>
          </a:prstGeom>
          <a:noFill/>
        </p:spPr>
      </p:pic>
      <p:pic>
        <p:nvPicPr>
          <p:cNvPr id="8204" name="Picture 12" descr="C:\Users\Наталья\Pictures\картинки 23 февр\5455092_acd2c9bb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80718" y="2564904"/>
            <a:ext cx="1663282" cy="1658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«От рядового до генерала»</a:t>
            </a:r>
            <a:endParaRPr lang="ru-RU" sz="36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Ефрейтор 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Сержант 4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Прапорщик 6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Младший лейтенант 8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Лейтенант 10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Капитан 12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Майор 14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Подполковник  16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Полковник. 18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Генерал  20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Наталья\Pictures\картинки 23 февр\3029840271-ru-zrsv-00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085034" y="4555926"/>
            <a:ext cx="525659" cy="1440160"/>
          </a:xfrm>
          <a:prstGeom prst="rect">
            <a:avLst/>
          </a:prstGeom>
          <a:noFill/>
        </p:spPr>
      </p:pic>
      <p:pic>
        <p:nvPicPr>
          <p:cNvPr id="7172" name="Picture 4" descr="C:\Users\Наталья\Pictures\картинки 23 февр\z-17.jpg"/>
          <p:cNvPicPr>
            <a:picLocks noChangeAspect="1" noChangeArrowheads="1"/>
          </p:cNvPicPr>
          <p:nvPr/>
        </p:nvPicPr>
        <p:blipFill>
          <a:blip r:embed="rId4" cstate="print"/>
          <a:srcRect r="50000"/>
          <a:stretch>
            <a:fillRect/>
          </a:stretch>
        </p:blipFill>
        <p:spPr bwMode="auto">
          <a:xfrm rot="5400000">
            <a:off x="3275855" y="4149081"/>
            <a:ext cx="432049" cy="1152128"/>
          </a:xfrm>
          <a:prstGeom prst="rect">
            <a:avLst/>
          </a:prstGeom>
          <a:noFill/>
        </p:spPr>
      </p:pic>
      <p:pic>
        <p:nvPicPr>
          <p:cNvPr id="7173" name="Picture 5" descr="C:\Users\Наталья\Pictures\картинки 23 февр\rkka_2000_5.gif"/>
          <p:cNvPicPr>
            <a:picLocks noChangeAspect="1" noChangeArrowheads="1"/>
          </p:cNvPicPr>
          <p:nvPr/>
        </p:nvPicPr>
        <p:blipFill>
          <a:blip r:embed="rId5" cstate="print"/>
          <a:srcRect l="41529" r="41530"/>
          <a:stretch>
            <a:fillRect/>
          </a:stretch>
        </p:blipFill>
        <p:spPr bwMode="auto">
          <a:xfrm rot="5400000">
            <a:off x="4471971" y="3817062"/>
            <a:ext cx="429428" cy="1093465"/>
          </a:xfrm>
          <a:prstGeom prst="rect">
            <a:avLst/>
          </a:prstGeom>
          <a:noFill/>
        </p:spPr>
      </p:pic>
      <p:pic>
        <p:nvPicPr>
          <p:cNvPr id="7174" name="Picture 6" descr="C:\Users\Наталья\Pictures\картинки 23 февр\rkka_2000_5.gif"/>
          <p:cNvPicPr>
            <a:picLocks noChangeAspect="1" noChangeArrowheads="1"/>
          </p:cNvPicPr>
          <p:nvPr/>
        </p:nvPicPr>
        <p:blipFill>
          <a:blip r:embed="rId5" cstate="print"/>
          <a:srcRect l="21176" r="61883"/>
          <a:stretch>
            <a:fillRect/>
          </a:stretch>
        </p:blipFill>
        <p:spPr bwMode="auto">
          <a:xfrm rot="5400000">
            <a:off x="3027758" y="2740994"/>
            <a:ext cx="424187" cy="1080120"/>
          </a:xfrm>
          <a:prstGeom prst="rect">
            <a:avLst/>
          </a:prstGeom>
          <a:noFill/>
        </p:spPr>
      </p:pic>
      <p:pic>
        <p:nvPicPr>
          <p:cNvPr id="7175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9969" r="65108" b="58988"/>
          <a:stretch>
            <a:fillRect/>
          </a:stretch>
        </p:blipFill>
        <p:spPr bwMode="auto">
          <a:xfrm rot="5400000">
            <a:off x="4060743" y="2428089"/>
            <a:ext cx="374442" cy="936104"/>
          </a:xfrm>
          <a:prstGeom prst="rect">
            <a:avLst/>
          </a:prstGeom>
          <a:noFill/>
        </p:spPr>
      </p:pic>
      <p:pic>
        <p:nvPicPr>
          <p:cNvPr id="7176" name="Picture 8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77260" t="50855" b="8133"/>
          <a:stretch>
            <a:fillRect/>
          </a:stretch>
        </p:blipFill>
        <p:spPr bwMode="auto">
          <a:xfrm rot="5400000">
            <a:off x="2797007" y="1243553"/>
            <a:ext cx="360040" cy="986518"/>
          </a:xfrm>
          <a:prstGeom prst="rect">
            <a:avLst/>
          </a:prstGeom>
          <a:noFill/>
        </p:spPr>
      </p:pic>
      <p:pic>
        <p:nvPicPr>
          <p:cNvPr id="11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37384" r="35201" b="52426"/>
          <a:stretch>
            <a:fillRect/>
          </a:stretch>
        </p:blipFill>
        <p:spPr bwMode="auto">
          <a:xfrm rot="5400000">
            <a:off x="3129357" y="1919316"/>
            <a:ext cx="437014" cy="1152128"/>
          </a:xfrm>
          <a:prstGeom prst="rect">
            <a:avLst/>
          </a:prstGeom>
          <a:noFill/>
        </p:spPr>
      </p:pic>
      <p:pic>
        <p:nvPicPr>
          <p:cNvPr id="12" name="Picture 7" descr="C:\Users\Наталья\Pictures\картинки 23 февр\150d2600ed3f.jpg"/>
          <p:cNvPicPr>
            <a:picLocks noChangeAspect="1" noChangeArrowheads="1"/>
          </p:cNvPicPr>
          <p:nvPr/>
        </p:nvPicPr>
        <p:blipFill>
          <a:blip r:embed="rId6" cstate="print"/>
          <a:srcRect l="24922" t="49215" r="50155" b="3211"/>
          <a:stretch>
            <a:fillRect/>
          </a:stretch>
        </p:blipFill>
        <p:spPr bwMode="auto">
          <a:xfrm rot="5400000">
            <a:off x="3974333" y="1362371"/>
            <a:ext cx="432048" cy="1252939"/>
          </a:xfrm>
          <a:prstGeom prst="rect">
            <a:avLst/>
          </a:prstGeom>
          <a:noFill/>
        </p:spPr>
      </p:pic>
      <p:pic>
        <p:nvPicPr>
          <p:cNvPr id="7178" name="Picture 10" descr="C:\Users\Наталья\Pictures\картинки 23 февр\182940_image_large.jpg"/>
          <p:cNvPicPr>
            <a:picLocks noChangeAspect="1" noChangeArrowheads="1"/>
          </p:cNvPicPr>
          <p:nvPr/>
        </p:nvPicPr>
        <p:blipFill>
          <a:blip r:embed="rId7" cstate="print"/>
          <a:srcRect t="5670" r="78580" b="16841"/>
          <a:stretch>
            <a:fillRect/>
          </a:stretch>
        </p:blipFill>
        <p:spPr bwMode="auto">
          <a:xfrm rot="5400000">
            <a:off x="3796855" y="3196033"/>
            <a:ext cx="432048" cy="1041998"/>
          </a:xfrm>
          <a:prstGeom prst="rect">
            <a:avLst/>
          </a:prstGeom>
          <a:noFill/>
        </p:spPr>
      </p:pic>
      <p:pic>
        <p:nvPicPr>
          <p:cNvPr id="7179" name="Picture 11" descr="C:\Users\Наталья\Pictures\картинки 23 февр\image.jpg"/>
          <p:cNvPicPr>
            <a:picLocks noChangeAspect="1" noChangeArrowheads="1"/>
          </p:cNvPicPr>
          <p:nvPr/>
        </p:nvPicPr>
        <p:blipFill>
          <a:blip r:embed="rId8" cstate="print"/>
          <a:srcRect l="58321" t="51351" r="28104" b="-2703"/>
          <a:stretch>
            <a:fillRect/>
          </a:stretch>
        </p:blipFill>
        <p:spPr bwMode="auto">
          <a:xfrm rot="5400000">
            <a:off x="2926103" y="3418713"/>
            <a:ext cx="432048" cy="1172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аталья\Pictures\7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6590346" cy="3646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ВИКТОРИНА </a:t>
            </a:r>
            <a:b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4925144"/>
          </a:xfrm>
          <a:ln>
            <a:solidFill>
              <a:srgbClr val="C00000"/>
            </a:solidFill>
          </a:ln>
        </p:spPr>
        <p:txBody>
          <a:bodyPr/>
          <a:lstStyle/>
          <a:p>
            <a:pPr algn="ctr">
              <a:buNone/>
            </a:pP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«НЕПОБЕДИМАЯ   И</a:t>
            </a:r>
          </a:p>
          <a:p>
            <a:pPr algn="ctr">
              <a:buNone/>
            </a:pP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ЛЕГЕНДАРНАЯ</a:t>
            </a:r>
            <a:r>
              <a:rPr lang="ru-RU" sz="5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  <a:p>
            <a:pPr algn="ctr">
              <a:buNone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Год создания Красной Армии?</a:t>
            </a:r>
            <a:b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Кто Верховный Главнокомандующий Российской армии сегодня?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r>
              <a:rPr lang="ru-RU" dirty="0"/>
              <a:t>- Кто является министром обороны в России?  </a:t>
            </a: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</a:t>
            </a:r>
            <a:endParaRPr lang="ru-RU" dirty="0"/>
          </a:p>
          <a:p>
            <a:r>
              <a:rPr lang="ru-RU" dirty="0" smtClean="0"/>
              <a:t>Как называются Вооружённые силы странны?</a:t>
            </a:r>
            <a:endParaRPr lang="ru-RU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6156176" y="620688"/>
            <a:ext cx="2232248" cy="864096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23 февраля 1918 года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Наталья\Pictures\картинки 23 февр\article-2045186-0E3AF20300000578-195_634x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556792"/>
            <a:ext cx="2109312" cy="1444129"/>
          </a:xfrm>
          <a:prstGeom prst="rect">
            <a:avLst/>
          </a:prstGeom>
          <a:noFill/>
        </p:spPr>
      </p:pic>
      <p:pic>
        <p:nvPicPr>
          <p:cNvPr id="2052" name="Picture 4" descr="C:\Users\Наталья\Pictures\картинки 23 февр\1352191684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564904"/>
            <a:ext cx="1728192" cy="1941216"/>
          </a:xfrm>
          <a:prstGeom prst="rect">
            <a:avLst/>
          </a:prstGeom>
          <a:noFill/>
        </p:spPr>
      </p:pic>
      <p:pic>
        <p:nvPicPr>
          <p:cNvPr id="9" name="Рисунок 8" descr="http://logmarket.christihouse.ru/nagrada/sprarm/embl.h26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797152"/>
            <a:ext cx="12241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Конституция РФ, статья 59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Как </a:t>
            </a:r>
            <a:r>
              <a:rPr lang="ru-RU" sz="3600" b="1" dirty="0">
                <a:solidFill>
                  <a:srgbClr val="FFFF00"/>
                </a:solidFill>
              </a:rPr>
              <a:t>называется документ, в котором говорится, что защита Отечества является долгом и обязанностью гражданина Российской Федерации? </a:t>
            </a:r>
          </a:p>
          <a:p>
            <a:endParaRPr lang="ru-RU" dirty="0"/>
          </a:p>
        </p:txBody>
      </p:sp>
      <p:pic>
        <p:nvPicPr>
          <p:cNvPr id="10242" name="Picture 2" descr="C:\Users\Наталья\Pictures\картинки 23 февр\th-20110222feb23_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72816"/>
            <a:ext cx="30670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Назовите рода войск в современной армии.</a:t>
            </a:r>
          </a:p>
        </p:txBody>
      </p:sp>
      <p:pic>
        <p:nvPicPr>
          <p:cNvPr id="4" name="Содержимое 3" descr="http://logmarket.christihouse.ru/nagrada/sprarm/embl.h29.gif"/>
          <p:cNvPicPr>
            <a:picLocks noGrp="1"/>
          </p:cNvPicPr>
          <p:nvPr>
            <p:ph idx="1"/>
          </p:nvPr>
        </p:nvPicPr>
        <p:blipFill>
          <a:blip r:embed="rId2" cstate="print"/>
          <a:srcRect l="69706" t="26136" r="1262" b="52886"/>
          <a:stretch>
            <a:fillRect/>
          </a:stretch>
        </p:blipFill>
        <p:spPr bwMode="auto">
          <a:xfrm>
            <a:off x="683568" y="1628800"/>
            <a:ext cx="2304256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Наталья\Pictures\картинки 23 февр\77669552-world-health.jpg"/>
          <p:cNvPicPr/>
          <p:nvPr/>
        </p:nvPicPr>
        <p:blipFill>
          <a:blip r:embed="rId3" cstate="print"/>
          <a:srcRect l="5427" r="2321"/>
          <a:stretch>
            <a:fillRect/>
          </a:stretch>
        </p:blipFill>
        <p:spPr bwMode="auto">
          <a:xfrm>
            <a:off x="3707904" y="1916832"/>
            <a:ext cx="2016224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Наталья\Pictures\картинки 23 февр\hVXEWJAJXJ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916832"/>
            <a:ext cx="2016224" cy="1800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C:\Users\Наталья\Pictures\картинки 23 февр\4f9bb92ab5a2a2c843171fa427537363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221088"/>
            <a:ext cx="2304256" cy="22322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 descr="C:\Users\Наталья\Pictures\картинки 23 февр\56921.jpg"/>
          <p:cNvPicPr/>
          <p:nvPr/>
        </p:nvPicPr>
        <p:blipFill>
          <a:blip r:embed="rId6" cstate="print"/>
          <a:srcRect l="29023" t="22689" r="24980" b="19328"/>
          <a:stretch>
            <a:fillRect/>
          </a:stretch>
        </p:blipFill>
        <p:spPr bwMode="auto">
          <a:xfrm>
            <a:off x="3707904" y="4437112"/>
            <a:ext cx="2232248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 descr="C:\Users\Наталья\Pictures\c17e4dc187683722e625464ff1e58d1b-500x500.gif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6516216" y="4293096"/>
            <a:ext cx="2016224" cy="20162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 какого рода войск этот символ?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Наталья\Pictures\картинки 23 февр\b_15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1" y="1628800"/>
            <a:ext cx="2888021" cy="2160240"/>
          </a:xfrm>
          <a:prstGeom prst="rect">
            <a:avLst/>
          </a:prstGeom>
          <a:noFill/>
        </p:spPr>
      </p:pic>
      <p:pic>
        <p:nvPicPr>
          <p:cNvPr id="5" name="Рисунок 4" descr="C:\Users\Наталья\Pictures\картинки 23 февр\1319705778_pogranichnye-stolb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276872"/>
            <a:ext cx="19442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Наталья\Pictures\картинки 23 февр\emblema_15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077072"/>
            <a:ext cx="1905000" cy="2295525"/>
          </a:xfrm>
          <a:prstGeom prst="rect">
            <a:avLst/>
          </a:prstGeom>
          <a:noFill/>
        </p:spPr>
      </p:pic>
      <p:pic>
        <p:nvPicPr>
          <p:cNvPr id="4100" name="Picture 4" descr="C:\Users\Наталья\Pictures\картинки 23 февр\emblema_149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132856"/>
            <a:ext cx="2273937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Какой это род войск?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Наталья\Pictures\картинки 23 февр\kontraktassss-pic4-452x302-424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060848"/>
            <a:ext cx="5806897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321</Words>
  <Application>Microsoft Office PowerPoint</Application>
  <PresentationFormat>Экран (4:3)</PresentationFormat>
  <Paragraphs>67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«Хочу стать генералом!» (классный  час для учеников 9 класса)</vt:lpstr>
      <vt:lpstr>«От рядового до генерала»</vt:lpstr>
      <vt:lpstr>ВИКТОРИНА  </vt:lpstr>
      <vt:lpstr>Год создания Красной Армии?  </vt:lpstr>
      <vt:lpstr>Конституция РФ, статья 59</vt:lpstr>
      <vt:lpstr>Назовите рода войск в современной армии.</vt:lpstr>
      <vt:lpstr>У какого рода войск этот символ?</vt:lpstr>
      <vt:lpstr>Какой это род войск?</vt:lpstr>
      <vt:lpstr>Какой род войск на этом слайде?</vt:lpstr>
      <vt:lpstr>Как называется эта часть военной формы?</vt:lpstr>
      <vt:lpstr>В каких войсках  носят этот головной убор?</vt:lpstr>
      <vt:lpstr>В каких войсках носят этот головной убор и как он называется?</vt:lpstr>
      <vt:lpstr>ИСТОРИЧЕСКАЯ  СТРАНИЧКА  « Отчизны славные сыны». </vt:lpstr>
      <vt:lpstr>Слайд 15</vt:lpstr>
      <vt:lpstr>Слайд 16</vt:lpstr>
      <vt:lpstr>Слайд 17</vt:lpstr>
      <vt:lpstr>   Великий полководец.  Он  «прорубил  окно в Европу»     </vt:lpstr>
      <vt:lpstr>1242 год. Ледовое побоище.</vt:lpstr>
      <vt:lpstr>Слайд 20</vt:lpstr>
      <vt:lpstr>Конкурс «Солдат смекалкой силён»</vt:lpstr>
      <vt:lpstr>Слайд 22</vt:lpstr>
      <vt:lpstr>Слайд 23</vt:lpstr>
      <vt:lpstr>Слайд 24</vt:lpstr>
      <vt:lpstr>«От рядового до генерала»</vt:lpstr>
      <vt:lpstr>Спасибо всем! Вы – МОЛОДЦЫ!!!!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67</cp:revision>
  <dcterms:created xsi:type="dcterms:W3CDTF">2013-02-18T15:13:40Z</dcterms:created>
  <dcterms:modified xsi:type="dcterms:W3CDTF">2021-10-16T15:38:54Z</dcterms:modified>
</cp:coreProperties>
</file>