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media/image21.svg" ContentType="image/svg+xml"/>
  <Override PartName="/ppt/media/image23.svg" ContentType="image/svg+xml"/>
  <Override PartName="/ppt/media/image2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263" r:id="rId5"/>
    <p:sldId id="269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59" r:id="rId14"/>
    <p:sldId id="261" r:id="rId15"/>
  </p:sldIdLst>
  <p:sldSz cx="12192000" cy="6858000"/>
  <p:notesSz cx="6858000" cy="9144000"/>
  <p:defaultTextStyle>
    <a:defPPr rtl="0"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2" autoAdjust="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ustomXml" Target="../customXml/item3.xml"/><Relationship Id="rId21" Type="http://schemas.openxmlformats.org/officeDocument/2006/relationships/customXml" Target="../customXml/item2.xml"/><Relationship Id="rId20" Type="http://schemas.openxmlformats.org/officeDocument/2006/relationships/customXml" Target="../customXml/item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A9632-4EB0-4862-92FF-00CF01BE2205}" type="doc">
      <dgm:prSet loTypeId="urn:microsoft.com/office/officeart/2018/5/layout/CenteredIconLabelDescriptionList" loCatId="other" qsTypeId="urn:microsoft.com/office/officeart/2005/8/quickstyle/simple3" qsCatId="simple" csTypeId="urn:microsoft.com/office/officeart/2018/5/colors/Iconchunking_neutralbg_accent1_2" csCatId="accent1" phldr="1"/>
      <dgm:spPr/>
    </dgm:pt>
    <dgm:pt modelId="{5D3F0ED0-2EB6-453D-BE4B-4BBCD8987238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0"/>
            <a:t>Идея</a:t>
          </a:r>
          <a:endParaRPr lang="ru-RU" noProof="0" dirty="0"/>
        </a:p>
      </dgm:t>
    </dgm:pt>
    <dgm:pt modelId="{D6F3F8CC-AE84-4149-B520-1874B1B79F46}" cxnId="{DC7A4FA1-590E-402E-B3C9-432D9D9BC84E}" type="par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2E2BF50E-B394-4636-BF63-257039995E33}" cxnId="{DC7A4FA1-590E-402E-B3C9-432D9D9BC84E}" type="sib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00C4C7D7-43FB-4C62-B653-0BAA02E17855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0" dirty="0"/>
            <a:t>Проектирование</a:t>
          </a:r>
        </a:p>
      </dgm:t>
    </dgm:pt>
    <dgm:pt modelId="{D3913AE7-4A70-4B94-8990-85FA8AA36E6B}" cxnId="{6013628C-81BE-42D0-96B9-999F0382D570}" type="par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26407BAA-24CA-40B6-A34E-07DAAD20ECB5}" cxnId="{6013628C-81BE-42D0-96B9-999F0382D570}" type="sib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BE3AF4B6-F5EC-44DF-9BDC-CB79D95FB3F4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0" dirty="0"/>
            <a:t>Воплощение</a:t>
          </a:r>
        </a:p>
      </dgm:t>
    </dgm:pt>
    <dgm:pt modelId="{5DC69E6B-E902-4549-ACA2-C87487FCD048}" cxnId="{8059B95D-5238-487F-9EF9-DC508342BA71}" type="par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3B148F1D-FDFC-4CDA-B894-16E41EDC0348}" cxnId="{8059B95D-5238-487F-9EF9-DC508342BA71}" type="sibTrans">
      <dgm:prSet/>
      <dgm:spPr/>
      <dgm:t>
        <a:bodyPr rtlCol="0"/>
        <a:lstStyle/>
        <a:p>
          <a:pPr rtl="0"/>
          <a:endParaRPr lang="ru-RU" noProof="0" dirty="0"/>
        </a:p>
      </dgm:t>
    </dgm:pt>
    <dgm:pt modelId="{6AF39FF8-47D9-49AA-966D-A83086DA5755}" type="pres">
      <dgm:prSet presAssocID="{D75A9632-4EB0-4862-92FF-00CF01BE2205}" presName="root" presStyleCnt="0">
        <dgm:presLayoutVars>
          <dgm:dir/>
          <dgm:resizeHandles val="exact"/>
        </dgm:presLayoutVars>
      </dgm:prSet>
      <dgm:spPr/>
    </dgm:pt>
    <dgm:pt modelId="{1A9886A8-E9CE-4B39-BCC0-EB70D289E2D9}" type="pres">
      <dgm:prSet presAssocID="{5D3F0ED0-2EB6-453D-BE4B-4BBCD8987238}" presName="compNode" presStyleCnt="0"/>
      <dgm:spPr/>
    </dgm:pt>
    <dgm:pt modelId="{B5457E74-8057-48DE-912E-464E4AAA827D}" type="pres">
      <dgm:prSet presAssocID="{5D3F0ED0-2EB6-453D-BE4B-4BBCD898723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F5BA0046-C9E0-4EA9-A727-3EEECA3262FE}" type="pres">
      <dgm:prSet presAssocID="{5D3F0ED0-2EB6-453D-BE4B-4BBCD8987238}" presName="iconSpace" presStyleCnt="0"/>
      <dgm:spPr/>
    </dgm:pt>
    <dgm:pt modelId="{60C74A3A-AE69-40BC-BA07-811BAF4B0959}" type="pres">
      <dgm:prSet presAssocID="{5D3F0ED0-2EB6-453D-BE4B-4BBCD8987238}" presName="parTx" presStyleLbl="revTx" presStyleIdx="0" presStyleCnt="6">
        <dgm:presLayoutVars>
          <dgm:chMax val="0"/>
          <dgm:chPref val="0"/>
        </dgm:presLayoutVars>
      </dgm:prSet>
      <dgm:spPr/>
    </dgm:pt>
    <dgm:pt modelId="{B16BEA77-D295-4321-A3C4-8CCBCFD6FF30}" type="pres">
      <dgm:prSet presAssocID="{5D3F0ED0-2EB6-453D-BE4B-4BBCD8987238}" presName="txSpace" presStyleCnt="0"/>
      <dgm:spPr/>
    </dgm:pt>
    <dgm:pt modelId="{A4433C94-6E4E-405C-AE9F-26764847360D}" type="pres">
      <dgm:prSet presAssocID="{5D3F0ED0-2EB6-453D-BE4B-4BBCD8987238}" presName="desTx" presStyleLbl="revTx" presStyleIdx="1" presStyleCnt="6">
        <dgm:presLayoutVars/>
      </dgm:prSet>
      <dgm:spPr/>
    </dgm:pt>
    <dgm:pt modelId="{14AD2CE7-CAEC-4600-A27C-91578B9D7744}" type="pres">
      <dgm:prSet presAssocID="{2E2BF50E-B394-4636-BF63-257039995E33}" presName="sibTrans" presStyleCnt="0"/>
      <dgm:spPr/>
    </dgm:pt>
    <dgm:pt modelId="{3F609460-4992-4CBB-B1C7-E5A6E57A6421}" type="pres">
      <dgm:prSet presAssocID="{00C4C7D7-43FB-4C62-B653-0BAA02E17855}" presName="compNode" presStyleCnt="0"/>
      <dgm:spPr/>
    </dgm:pt>
    <dgm:pt modelId="{397C89C4-F6D6-47B8-A77B-785B366EEC7E}" type="pres">
      <dgm:prSet presAssocID="{00C4C7D7-43FB-4C62-B653-0BAA02E1785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0EE1BE44-7AB3-4B14-B478-7315198A20B6}" type="pres">
      <dgm:prSet presAssocID="{00C4C7D7-43FB-4C62-B653-0BAA02E17855}" presName="iconSpace" presStyleCnt="0"/>
      <dgm:spPr/>
    </dgm:pt>
    <dgm:pt modelId="{1A23E20E-5A34-4BFA-8F11-557C972039FC}" type="pres">
      <dgm:prSet presAssocID="{00C4C7D7-43FB-4C62-B653-0BAA02E17855}" presName="parTx" presStyleLbl="revTx" presStyleIdx="2" presStyleCnt="6">
        <dgm:presLayoutVars>
          <dgm:chMax val="0"/>
          <dgm:chPref val="0"/>
        </dgm:presLayoutVars>
      </dgm:prSet>
      <dgm:spPr/>
    </dgm:pt>
    <dgm:pt modelId="{A6A45D72-A9EE-4BB9-A0B3-57E84FD2ABA8}" type="pres">
      <dgm:prSet presAssocID="{00C4C7D7-43FB-4C62-B653-0BAA02E17855}" presName="txSpace" presStyleCnt="0"/>
      <dgm:spPr/>
    </dgm:pt>
    <dgm:pt modelId="{AFE843AB-8A0E-49AD-B766-A4FB1BDCD12B}" type="pres">
      <dgm:prSet presAssocID="{00C4C7D7-43FB-4C62-B653-0BAA02E17855}" presName="desTx" presStyleLbl="revTx" presStyleIdx="3" presStyleCnt="6">
        <dgm:presLayoutVars/>
      </dgm:prSet>
      <dgm:spPr/>
    </dgm:pt>
    <dgm:pt modelId="{46092687-FE99-4BF6-9093-A45C040C3771}" type="pres">
      <dgm:prSet presAssocID="{26407BAA-24CA-40B6-A34E-07DAAD20ECB5}" presName="sibTrans" presStyleCnt="0"/>
      <dgm:spPr/>
    </dgm:pt>
    <dgm:pt modelId="{47454782-8EC5-4796-84D1-C306379E4F5F}" type="pres">
      <dgm:prSet presAssocID="{BE3AF4B6-F5EC-44DF-9BDC-CB79D95FB3F4}" presName="compNode" presStyleCnt="0"/>
      <dgm:spPr/>
    </dgm:pt>
    <dgm:pt modelId="{931DD085-43D8-4282-AAE3-2630C80E65B4}" type="pres">
      <dgm:prSet presAssocID="{BE3AF4B6-F5EC-44DF-9BDC-CB79D95FB3F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  <dgm:pt modelId="{5C11D894-211D-4A81-82BB-48A3DE65E4B4}" type="pres">
      <dgm:prSet presAssocID="{BE3AF4B6-F5EC-44DF-9BDC-CB79D95FB3F4}" presName="iconSpace" presStyleCnt="0"/>
      <dgm:spPr/>
    </dgm:pt>
    <dgm:pt modelId="{D49FDA3F-E96A-48EC-8DA1-56251192BFED}" type="pres">
      <dgm:prSet presAssocID="{BE3AF4B6-F5EC-44DF-9BDC-CB79D95FB3F4}" presName="parTx" presStyleLbl="revTx" presStyleIdx="4" presStyleCnt="6">
        <dgm:presLayoutVars>
          <dgm:chMax val="0"/>
          <dgm:chPref val="0"/>
        </dgm:presLayoutVars>
      </dgm:prSet>
      <dgm:spPr/>
    </dgm:pt>
    <dgm:pt modelId="{346ADC37-0161-417C-809F-2EC740475CFA}" type="pres">
      <dgm:prSet presAssocID="{BE3AF4B6-F5EC-44DF-9BDC-CB79D95FB3F4}" presName="txSpace" presStyleCnt="0"/>
      <dgm:spPr/>
    </dgm:pt>
    <dgm:pt modelId="{AD62B4A4-872C-4759-A4CF-C368039ADF17}" type="pres">
      <dgm:prSet presAssocID="{BE3AF4B6-F5EC-44DF-9BDC-CB79D95FB3F4}" presName="desTx" presStyleLbl="revTx" presStyleIdx="5" presStyleCnt="6">
        <dgm:presLayoutVars/>
      </dgm:prSet>
      <dgm:spPr/>
    </dgm:pt>
  </dgm:ptLst>
  <dgm:cxnLst>
    <dgm:cxn modelId="{3B751329-5D6B-4D53-A2B1-EEE305A5F49D}" type="presOf" srcId="{5D3F0ED0-2EB6-453D-BE4B-4BBCD8987238}" destId="{60C74A3A-AE69-40BC-BA07-811BAF4B0959}" srcOrd="0" destOrd="0" presId="urn:microsoft.com/office/officeart/2018/5/layout/CenteredIconLabelDescriptionList"/>
    <dgm:cxn modelId="{1CE0AB3E-B3AE-4D27-8E26-1A6F5EF41988}" type="presOf" srcId="{00C4C7D7-43FB-4C62-B653-0BAA02E17855}" destId="{1A23E20E-5A34-4BFA-8F11-557C972039FC}" srcOrd="0" destOrd="0" presId="urn:microsoft.com/office/officeart/2018/5/layout/CenteredIconLabelDescriptionList"/>
    <dgm:cxn modelId="{8059B95D-5238-487F-9EF9-DC508342BA71}" srcId="{D75A9632-4EB0-4862-92FF-00CF01BE2205}" destId="{BE3AF4B6-F5EC-44DF-9BDC-CB79D95FB3F4}" srcOrd="2" destOrd="0" parTransId="{5DC69E6B-E902-4549-ACA2-C87487FCD048}" sibTransId="{3B148F1D-FDFC-4CDA-B894-16E41EDC0348}"/>
    <dgm:cxn modelId="{6013628C-81BE-42D0-96B9-999F0382D570}" srcId="{D75A9632-4EB0-4862-92FF-00CF01BE2205}" destId="{00C4C7D7-43FB-4C62-B653-0BAA02E17855}" srcOrd="1" destOrd="0" parTransId="{D3913AE7-4A70-4B94-8990-85FA8AA36E6B}" sibTransId="{26407BAA-24CA-40B6-A34E-07DAAD20ECB5}"/>
    <dgm:cxn modelId="{DC7A4FA1-590E-402E-B3C9-432D9D9BC84E}" srcId="{D75A9632-4EB0-4862-92FF-00CF01BE2205}" destId="{5D3F0ED0-2EB6-453D-BE4B-4BBCD8987238}" srcOrd="0" destOrd="0" parTransId="{D6F3F8CC-AE84-4149-B520-1874B1B79F46}" sibTransId="{2E2BF50E-B394-4636-BF63-257039995E33}"/>
    <dgm:cxn modelId="{340B9FEC-21F3-4D59-8938-6F9406A0B3EE}" type="presOf" srcId="{BE3AF4B6-F5EC-44DF-9BDC-CB79D95FB3F4}" destId="{D49FDA3F-E96A-48EC-8DA1-56251192BFED}" srcOrd="0" destOrd="0" presId="urn:microsoft.com/office/officeart/2018/5/layout/CenteredIconLabelDescriptionList"/>
    <dgm:cxn modelId="{8E0A6FFA-6594-4D6B-BA84-AD7817201E33}" type="presOf" srcId="{D75A9632-4EB0-4862-92FF-00CF01BE2205}" destId="{6AF39FF8-47D9-49AA-966D-A83086DA5755}" srcOrd="0" destOrd="0" presId="urn:microsoft.com/office/officeart/2018/5/layout/CenteredIconLabelDescriptionList"/>
    <dgm:cxn modelId="{BA8E0AE4-9FF1-4BC1-9159-CD3879F07984}" type="presParOf" srcId="{6AF39FF8-47D9-49AA-966D-A83086DA5755}" destId="{1A9886A8-E9CE-4B39-BCC0-EB70D289E2D9}" srcOrd="0" destOrd="0" presId="urn:microsoft.com/office/officeart/2018/5/layout/CenteredIconLabelDescriptionList"/>
    <dgm:cxn modelId="{34512F5F-229F-4C0C-AD09-7EE26CF40FF5}" type="presParOf" srcId="{1A9886A8-E9CE-4B39-BCC0-EB70D289E2D9}" destId="{B5457E74-8057-48DE-912E-464E4AAA827D}" srcOrd="0" destOrd="0" presId="urn:microsoft.com/office/officeart/2018/5/layout/CenteredIconLabelDescriptionList"/>
    <dgm:cxn modelId="{52273ECB-9D24-4425-9A17-088934FAB97E}" type="presParOf" srcId="{1A9886A8-E9CE-4B39-BCC0-EB70D289E2D9}" destId="{F5BA0046-C9E0-4EA9-A727-3EEECA3262FE}" srcOrd="1" destOrd="0" presId="urn:microsoft.com/office/officeart/2018/5/layout/CenteredIconLabelDescriptionList"/>
    <dgm:cxn modelId="{6BBEF8FE-AF79-4643-BDEA-3DB3D1AB96DA}" type="presParOf" srcId="{1A9886A8-E9CE-4B39-BCC0-EB70D289E2D9}" destId="{60C74A3A-AE69-40BC-BA07-811BAF4B0959}" srcOrd="2" destOrd="0" presId="urn:microsoft.com/office/officeart/2018/5/layout/CenteredIconLabelDescriptionList"/>
    <dgm:cxn modelId="{9501C685-0384-4812-91D4-045B2B2FCEB0}" type="presParOf" srcId="{1A9886A8-E9CE-4B39-BCC0-EB70D289E2D9}" destId="{B16BEA77-D295-4321-A3C4-8CCBCFD6FF30}" srcOrd="3" destOrd="0" presId="urn:microsoft.com/office/officeart/2018/5/layout/CenteredIconLabelDescriptionList"/>
    <dgm:cxn modelId="{9669C4D3-0F90-4133-8BBB-47CCF9AD0C0D}" type="presParOf" srcId="{1A9886A8-E9CE-4B39-BCC0-EB70D289E2D9}" destId="{A4433C94-6E4E-405C-AE9F-26764847360D}" srcOrd="4" destOrd="0" presId="urn:microsoft.com/office/officeart/2018/5/layout/CenteredIconLabelDescriptionList"/>
    <dgm:cxn modelId="{FC31964D-58F1-4E96-BC1A-8D79A264BC6E}" type="presParOf" srcId="{6AF39FF8-47D9-49AA-966D-A83086DA5755}" destId="{14AD2CE7-CAEC-4600-A27C-91578B9D7744}" srcOrd="1" destOrd="0" presId="urn:microsoft.com/office/officeart/2018/5/layout/CenteredIconLabelDescriptionList"/>
    <dgm:cxn modelId="{2CF87F4F-AC5E-4F1D-B7F1-71F3F6BC33AA}" type="presParOf" srcId="{6AF39FF8-47D9-49AA-966D-A83086DA5755}" destId="{3F609460-4992-4CBB-B1C7-E5A6E57A6421}" srcOrd="2" destOrd="0" presId="urn:microsoft.com/office/officeart/2018/5/layout/CenteredIconLabelDescriptionList"/>
    <dgm:cxn modelId="{15FA4408-78FC-4036-8214-2AE532C4668B}" type="presParOf" srcId="{3F609460-4992-4CBB-B1C7-E5A6E57A6421}" destId="{397C89C4-F6D6-47B8-A77B-785B366EEC7E}" srcOrd="0" destOrd="0" presId="urn:microsoft.com/office/officeart/2018/5/layout/CenteredIconLabelDescriptionList"/>
    <dgm:cxn modelId="{E65D71C0-66F5-4FE4-9E18-A9A828F7049B}" type="presParOf" srcId="{3F609460-4992-4CBB-B1C7-E5A6E57A6421}" destId="{0EE1BE44-7AB3-4B14-B478-7315198A20B6}" srcOrd="1" destOrd="0" presId="urn:microsoft.com/office/officeart/2018/5/layout/CenteredIconLabelDescriptionList"/>
    <dgm:cxn modelId="{921CC930-BF61-4A85-BBF5-8C01AA9CC933}" type="presParOf" srcId="{3F609460-4992-4CBB-B1C7-E5A6E57A6421}" destId="{1A23E20E-5A34-4BFA-8F11-557C972039FC}" srcOrd="2" destOrd="0" presId="urn:microsoft.com/office/officeart/2018/5/layout/CenteredIconLabelDescriptionList"/>
    <dgm:cxn modelId="{977237C8-6A4A-48AD-B109-1B9FF14F328C}" type="presParOf" srcId="{3F609460-4992-4CBB-B1C7-E5A6E57A6421}" destId="{A6A45D72-A9EE-4BB9-A0B3-57E84FD2ABA8}" srcOrd="3" destOrd="0" presId="urn:microsoft.com/office/officeart/2018/5/layout/CenteredIconLabelDescriptionList"/>
    <dgm:cxn modelId="{50C6BC72-2BC7-4795-B8B6-07A2CDD31920}" type="presParOf" srcId="{3F609460-4992-4CBB-B1C7-E5A6E57A6421}" destId="{AFE843AB-8A0E-49AD-B766-A4FB1BDCD12B}" srcOrd="4" destOrd="0" presId="urn:microsoft.com/office/officeart/2018/5/layout/CenteredIconLabelDescriptionList"/>
    <dgm:cxn modelId="{DBFD828B-3A99-4E63-A27C-20FBF1479BDD}" type="presParOf" srcId="{6AF39FF8-47D9-49AA-966D-A83086DA5755}" destId="{46092687-FE99-4BF6-9093-A45C040C3771}" srcOrd="3" destOrd="0" presId="urn:microsoft.com/office/officeart/2018/5/layout/CenteredIconLabelDescriptionList"/>
    <dgm:cxn modelId="{801C32C0-E334-4CAA-992E-A822EA065C61}" type="presParOf" srcId="{6AF39FF8-47D9-49AA-966D-A83086DA5755}" destId="{47454782-8EC5-4796-84D1-C306379E4F5F}" srcOrd="4" destOrd="0" presId="urn:microsoft.com/office/officeart/2018/5/layout/CenteredIconLabelDescriptionList"/>
    <dgm:cxn modelId="{FBFCCEAB-39E9-470C-8251-2E6FF9675C23}" type="presParOf" srcId="{47454782-8EC5-4796-84D1-C306379E4F5F}" destId="{931DD085-43D8-4282-AAE3-2630C80E65B4}" srcOrd="0" destOrd="0" presId="urn:microsoft.com/office/officeart/2018/5/layout/CenteredIconLabelDescriptionList"/>
    <dgm:cxn modelId="{26559979-2AEE-4C6C-BBD0-6877ABE83C3E}" type="presParOf" srcId="{47454782-8EC5-4796-84D1-C306379E4F5F}" destId="{5C11D894-211D-4A81-82BB-48A3DE65E4B4}" srcOrd="1" destOrd="0" presId="urn:microsoft.com/office/officeart/2018/5/layout/CenteredIconLabelDescriptionList"/>
    <dgm:cxn modelId="{CBC1F007-7CD3-444C-8B1B-5584F3D038CD}" type="presParOf" srcId="{47454782-8EC5-4796-84D1-C306379E4F5F}" destId="{D49FDA3F-E96A-48EC-8DA1-56251192BFED}" srcOrd="2" destOrd="0" presId="urn:microsoft.com/office/officeart/2018/5/layout/CenteredIconLabelDescriptionList"/>
    <dgm:cxn modelId="{64DAC973-9D29-408B-A248-3BF14119B3C9}" type="presParOf" srcId="{47454782-8EC5-4796-84D1-C306379E4F5F}" destId="{346ADC37-0161-417C-809F-2EC740475CFA}" srcOrd="3" destOrd="0" presId="urn:microsoft.com/office/officeart/2018/5/layout/CenteredIconLabelDescriptionList"/>
    <dgm:cxn modelId="{B37B4D39-C895-4ECD-9D29-3978AA828BC1}" type="presParOf" srcId="{47454782-8EC5-4796-84D1-C306379E4F5F}" destId="{AD62B4A4-872C-4759-A4CF-C368039ADF17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7315200" cy="4901938"/>
        <a:chOff x="0" y="0"/>
        <a:chExt cx="7315200" cy="4901938"/>
      </a:xfrm>
    </dsp:grpSpPr>
    <dsp:sp modelId="{B5457E74-8057-48DE-912E-464E4AAA827D}">
      <dsp:nvSpPr>
        <dsp:cNvPr id="3" name="Прямоугольник 2"/>
        <dsp:cNvSpPr/>
      </dsp:nvSpPr>
      <dsp:spPr bwMode="white">
        <a:xfrm>
          <a:off x="709684" y="1835574"/>
          <a:ext cx="764275" cy="764275"/>
        </a:xfrm>
        <a:prstGeom prst="rect">
          <a:avLst/>
        </a:prstGeom>
        <a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sp3d prstMaterial="dkEdge">
          <a:bevelT w="8200" h="38100"/>
        </a:sp3d>
      </dsp:spPr>
      <dsp:style>
        <a:lnRef idx="0">
          <a:schemeClr val="lt1">
            <a:alpha val="0"/>
          </a:schemeClr>
        </a:lnRef>
        <a:fillRef idx="2">
          <a:schemeClr val="accent1"/>
        </a:fillRef>
        <a:effectRef idx="1">
          <a:scrgbClr r="0" g="0" b="0"/>
        </a:effectRef>
        <a:fontRef idx="minor">
          <a:schemeClr val="dk1"/>
        </a:fontRef>
      </dsp:style>
      <dsp:txXfrm>
        <a:off x="709684" y="1835574"/>
        <a:ext cx="764275" cy="764275"/>
      </dsp:txXfrm>
    </dsp:sp>
    <dsp:sp modelId="{60C74A3A-AE69-40BC-BA07-811BAF4B0959}">
      <dsp:nvSpPr>
        <dsp:cNvPr id="4" name="Прямоугольник 3"/>
        <dsp:cNvSpPr/>
      </dsp:nvSpPr>
      <dsp:spPr bwMode="white">
        <a:xfrm>
          <a:off x="0" y="2694701"/>
          <a:ext cx="2183642" cy="32754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rtlCol="0" anchor="t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noProof="0">
              <a:solidFill>
                <a:schemeClr val="tx1"/>
              </a:solidFill>
            </a:rPr>
            <a:t>Идея</a:t>
          </a:r>
          <a:endParaRPr lang="ru-RU" noProof="0" dirty="0">
            <a:solidFill>
              <a:schemeClr val="tx1"/>
            </a:solidFill>
          </a:endParaRPr>
        </a:p>
      </dsp:txBody>
      <dsp:txXfrm>
        <a:off x="0" y="2694701"/>
        <a:ext cx="2183642" cy="327546"/>
      </dsp:txXfrm>
    </dsp:sp>
    <dsp:sp modelId="{A4433C94-6E4E-405C-AE9F-26764847360D}">
      <dsp:nvSpPr>
        <dsp:cNvPr id="5" name="Прямоугольник 4"/>
        <dsp:cNvSpPr/>
      </dsp:nvSpPr>
      <dsp:spPr bwMode="white">
        <a:xfrm>
          <a:off x="0" y="3066364"/>
          <a:ext cx="2183642" cy="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t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endParaRPr>
            <a:solidFill>
              <a:schemeClr val="tx1"/>
            </a:solidFill>
          </a:endParaRPr>
        </a:p>
      </dsp:txBody>
      <dsp:txXfrm>
        <a:off x="0" y="3066364"/>
        <a:ext cx="2183642" cy="0"/>
      </dsp:txXfrm>
    </dsp:sp>
    <dsp:sp modelId="{397C89C4-F6D6-47B8-A77B-785B366EEC7E}">
      <dsp:nvSpPr>
        <dsp:cNvPr id="6" name="Прямоугольник 5"/>
        <dsp:cNvSpPr/>
      </dsp:nvSpPr>
      <dsp:spPr bwMode="white">
        <a:xfrm>
          <a:off x="3275463" y="1835574"/>
          <a:ext cx="764275" cy="764275"/>
        </a:xfrm>
        <a:prstGeom prst="rect">
          <a:avLst/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sp3d prstMaterial="dkEdge">
          <a:bevelT w="8200" h="38100"/>
        </a:sp3d>
      </dsp:spPr>
      <dsp:style>
        <a:lnRef idx="0">
          <a:schemeClr val="lt1">
            <a:alpha val="0"/>
          </a:schemeClr>
        </a:lnRef>
        <a:fillRef idx="2">
          <a:schemeClr val="accent1"/>
        </a:fillRef>
        <a:effectRef idx="1">
          <a:scrgbClr r="0" g="0" b="0"/>
        </a:effectRef>
        <a:fontRef idx="minor">
          <a:schemeClr val="dk1"/>
        </a:fontRef>
      </dsp:style>
      <dsp:txXfrm>
        <a:off x="3275463" y="1835574"/>
        <a:ext cx="764275" cy="764275"/>
      </dsp:txXfrm>
    </dsp:sp>
    <dsp:sp modelId="{1A23E20E-5A34-4BFA-8F11-557C972039FC}">
      <dsp:nvSpPr>
        <dsp:cNvPr id="7" name="Прямоугольник 6"/>
        <dsp:cNvSpPr/>
      </dsp:nvSpPr>
      <dsp:spPr bwMode="white">
        <a:xfrm>
          <a:off x="2565779" y="2694701"/>
          <a:ext cx="2183642" cy="32754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rtlCol="0" anchor="t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noProof="0" dirty="0">
              <a:solidFill>
                <a:schemeClr val="tx1"/>
              </a:solidFill>
            </a:rPr>
            <a:t>Проектирование</a:t>
          </a:r>
          <a:endParaRPr>
            <a:solidFill>
              <a:schemeClr val="tx1"/>
            </a:solidFill>
          </a:endParaRPr>
        </a:p>
      </dsp:txBody>
      <dsp:txXfrm>
        <a:off x="2565779" y="2694701"/>
        <a:ext cx="2183642" cy="327546"/>
      </dsp:txXfrm>
    </dsp:sp>
    <dsp:sp modelId="{AFE843AB-8A0E-49AD-B766-A4FB1BDCD12B}">
      <dsp:nvSpPr>
        <dsp:cNvPr id="8" name="Прямоугольник 7"/>
        <dsp:cNvSpPr/>
      </dsp:nvSpPr>
      <dsp:spPr bwMode="white">
        <a:xfrm>
          <a:off x="2565779" y="3066364"/>
          <a:ext cx="2183642" cy="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t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endParaRPr>
            <a:solidFill>
              <a:schemeClr val="tx1"/>
            </a:solidFill>
          </a:endParaRPr>
        </a:p>
      </dsp:txBody>
      <dsp:txXfrm>
        <a:off x="2565779" y="3066364"/>
        <a:ext cx="2183642" cy="0"/>
      </dsp:txXfrm>
    </dsp:sp>
    <dsp:sp modelId="{931DD085-43D8-4282-AAE3-2630C80E65B4}">
      <dsp:nvSpPr>
        <dsp:cNvPr id="9" name="Прямоугольник 8"/>
        <dsp:cNvSpPr/>
      </dsp:nvSpPr>
      <dsp:spPr bwMode="white">
        <a:xfrm>
          <a:off x="5841242" y="1835574"/>
          <a:ext cx="764275" cy="764275"/>
        </a:xfrm>
        <a:prstGeom prst="rect">
          <a:avLst/>
        </a:prstGeom>
        <a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sp3d prstMaterial="dkEdge">
          <a:bevelT w="8200" h="38100"/>
        </a:sp3d>
      </dsp:spPr>
      <dsp:style>
        <a:lnRef idx="0">
          <a:schemeClr val="lt1">
            <a:alpha val="0"/>
          </a:schemeClr>
        </a:lnRef>
        <a:fillRef idx="2">
          <a:schemeClr val="accent1"/>
        </a:fillRef>
        <a:effectRef idx="1">
          <a:scrgbClr r="0" g="0" b="0"/>
        </a:effectRef>
        <a:fontRef idx="minor">
          <a:schemeClr val="dk1"/>
        </a:fontRef>
      </dsp:style>
      <dsp:txXfrm>
        <a:off x="5841242" y="1835574"/>
        <a:ext cx="764275" cy="764275"/>
      </dsp:txXfrm>
    </dsp:sp>
    <dsp:sp modelId="{D49FDA3F-E96A-48EC-8DA1-56251192BFED}">
      <dsp:nvSpPr>
        <dsp:cNvPr id="10" name="Прямоугольник 9"/>
        <dsp:cNvSpPr/>
      </dsp:nvSpPr>
      <dsp:spPr bwMode="white">
        <a:xfrm>
          <a:off x="5131558" y="2694701"/>
          <a:ext cx="2183642" cy="32754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rtlCol="0" anchor="t"/>
        <a:lstStyle>
          <a:lvl1pPr algn="ctr">
            <a:defRPr sz="21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noProof="0" dirty="0">
              <a:solidFill>
                <a:schemeClr val="tx1"/>
              </a:solidFill>
            </a:rPr>
            <a:t>Воплощение</a:t>
          </a:r>
          <a:endParaRPr>
            <a:solidFill>
              <a:schemeClr val="tx1"/>
            </a:solidFill>
          </a:endParaRPr>
        </a:p>
      </dsp:txBody>
      <dsp:txXfrm>
        <a:off x="5131558" y="2694701"/>
        <a:ext cx="2183642" cy="327546"/>
      </dsp:txXfrm>
    </dsp:sp>
    <dsp:sp modelId="{AD62B4A4-872C-4759-A4CF-C368039ADF17}">
      <dsp:nvSpPr>
        <dsp:cNvPr id="11" name="Прямоугольник 10"/>
        <dsp:cNvSpPr/>
      </dsp:nvSpPr>
      <dsp:spPr bwMode="white">
        <a:xfrm>
          <a:off x="5131558" y="3066364"/>
          <a:ext cx="2183642" cy="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t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endParaRPr>
            <a:solidFill>
              <a:schemeClr val="tx1"/>
            </a:solidFill>
          </a:endParaRPr>
        </a:p>
      </dsp:txBody>
      <dsp:txXfrm>
        <a:off x="5131558" y="3066364"/>
        <a:ext cx="2183642" cy="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17706-7409-4EF9-940A-2026F68B63C8}" type="datetimeFigureOut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E9C91-21AC-4070-8C0F-B44DCA5183FC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9399D-7B52-4EFB-934D-A09FBF04AF30}" type="datetimeFigureOut">
              <a:rPr lang="ru-RU" smtClean="0"/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  <a:endParaRPr lang="ru-RU" dirty="0"/>
          </a:p>
          <a:p>
            <a:pPr lvl="1"/>
            <a:r>
              <a:rPr lang="ru-RU" dirty="0"/>
              <a:t>Второй уровень</a:t>
            </a:r>
            <a:endParaRPr lang="ru-RU" dirty="0"/>
          </a:p>
          <a:p>
            <a:pPr lvl="2"/>
            <a:r>
              <a:rPr lang="ru-RU" dirty="0"/>
              <a:t>Третий уровень</a:t>
            </a:r>
            <a:endParaRPr lang="ru-RU" dirty="0"/>
          </a:p>
          <a:p>
            <a:pPr lvl="3"/>
            <a:r>
              <a:rPr lang="ru-RU" dirty="0"/>
              <a:t>Четвертый уровень</a:t>
            </a:r>
            <a:endParaRPr lang="ru-RU" dirty="0"/>
          </a:p>
          <a:p>
            <a:pPr lvl="4"/>
            <a:r>
              <a:rPr lang="ru-RU" dirty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32BC8-C4F8-4A8B-B2A8-75A59119B8FD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532BC8-C4F8-4A8B-B2A8-75A59119B8F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532BC8-C4F8-4A8B-B2A8-75A59119B8F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532BC8-C4F8-4A8B-B2A8-75A59119B8F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532BC8-C4F8-4A8B-B2A8-75A59119B8FD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8" name="Прямоугольник 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rtlCol="0"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AEEF71F-7A0A-4861-9011-90A71EAE001C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AC4DE3-F7EC-457B-8008-EFDEBEC90DD4}" type="datetime1">
              <a:rPr lang="ru-RU" smtClean="0"/>
            </a:fld>
            <a:endParaRPr lang="ru-RU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F4E798-9F0E-4A31-9E34-1F8FC31BFA3B}" type="datetime1">
              <a:rPr lang="ru-RU" smtClean="0"/>
            </a:fld>
            <a:endParaRPr lang="ru-RU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018733-5F44-49E1-ADF9-10E679AD155D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rtlCol="0" anchor="b">
            <a:normAutofit/>
          </a:bodyPr>
          <a:lstStyle>
            <a:lvl1pPr>
              <a:defRPr sz="5900" b="0" spc="-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rtlCol="0"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4B1C30-7EFC-41FA-B3E7-0DE3C2D2BFEC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Дата 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B1D108-6362-4273-92C1-F7AA9E563BDD}" type="datetime1">
              <a:rPr lang="ru-RU" smtClean="0"/>
            </a:fld>
            <a:endParaRPr lang="ru-RU" dirty="0"/>
          </a:p>
        </p:txBody>
      </p:sp>
      <p:sp>
        <p:nvSpPr>
          <p:cNvPr id="9" name="Нижний колонтитул 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Номер слайда 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67A28DC-79FD-45D5-B3D6-93CC137FFC23}" type="datetime1">
              <a:rPr lang="ru-RU" smtClean="0"/>
            </a:fld>
            <a:endParaRPr lang="ru-RU" dirty="0"/>
          </a:p>
        </p:txBody>
      </p:sp>
      <p:sp>
        <p:nvSpPr>
          <p:cNvPr id="11" name="Нижний колонтитул 10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2" name="Номер слайда 11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 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EDEEAD-F1A2-4234-8438-8786DD85B424}" type="datetime1">
              <a:rPr lang="ru-RU" smtClean="0"/>
            </a:fld>
            <a:endParaRPr lang="ru-RU" dirty="0"/>
          </a:p>
        </p:txBody>
      </p:sp>
      <p:sp>
        <p:nvSpPr>
          <p:cNvPr id="7" name="Нижний колонтитул 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Номер слайда 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1806E8-0436-4081-BBD1-AA5015FE7B25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rtlCol="0" anchor="b">
            <a:normAutofit/>
          </a:bodyPr>
          <a:lstStyle>
            <a:lvl1pPr>
              <a:defRPr sz="3200" b="0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906981" y="1852122"/>
            <a:ext cx="2458230" cy="2008678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rtlCol="0"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Дата 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1FE742-3BED-4677-A2A1-B7C046F7ECFA}" type="datetime1">
              <a:rPr lang="ru-RU" smtClean="0"/>
            </a:fld>
            <a:endParaRPr lang="ru-RU" dirty="0"/>
          </a:p>
        </p:txBody>
      </p:sp>
      <p:sp>
        <p:nvSpPr>
          <p:cNvPr id="9" name="Нижний колонтитул 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Номер слайда 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  <p:sp>
        <p:nvSpPr>
          <p:cNvPr id="11" name="Объект 2"/>
          <p:cNvSpPr>
            <a:spLocks noGrp="1"/>
          </p:cNvSpPr>
          <p:nvPr>
            <p:ph idx="13"/>
          </p:nvPr>
        </p:nvSpPr>
        <p:spPr>
          <a:xfrm>
            <a:off x="6491805" y="1852122"/>
            <a:ext cx="2458230" cy="2008678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Объект 2"/>
          <p:cNvSpPr>
            <a:spLocks noGrp="1"/>
          </p:cNvSpPr>
          <p:nvPr>
            <p:ph idx="14"/>
          </p:nvPr>
        </p:nvSpPr>
        <p:spPr>
          <a:xfrm>
            <a:off x="9076629" y="1852122"/>
            <a:ext cx="2458230" cy="2008678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 5"/>
          <p:cNvSpPr>
            <a:spLocks noGrp="1"/>
          </p:cNvSpPr>
          <p:nvPr>
            <p:ph type="body" sz="quarter" idx="15"/>
          </p:nvPr>
        </p:nvSpPr>
        <p:spPr>
          <a:xfrm>
            <a:off x="3887792" y="3971924"/>
            <a:ext cx="2477419" cy="8032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3" name="Текст 5"/>
          <p:cNvSpPr>
            <a:spLocks noGrp="1"/>
          </p:cNvSpPr>
          <p:nvPr>
            <p:ph type="body" sz="quarter" idx="16"/>
          </p:nvPr>
        </p:nvSpPr>
        <p:spPr>
          <a:xfrm>
            <a:off x="6472616" y="3971925"/>
            <a:ext cx="2477419" cy="8032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4" name="Текст 5"/>
          <p:cNvSpPr>
            <a:spLocks noGrp="1"/>
          </p:cNvSpPr>
          <p:nvPr>
            <p:ph type="body" sz="quarter" idx="17"/>
          </p:nvPr>
        </p:nvSpPr>
        <p:spPr>
          <a:xfrm>
            <a:off x="9070240" y="3971924"/>
            <a:ext cx="2458230" cy="8032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rtlCol="0" anchor="b">
            <a:normAutofit/>
          </a:bodyPr>
          <a:lstStyle>
            <a:lvl1pPr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Щелкните значок, чтобы добавить изображение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rtlCol="0"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Дата 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29BA8F4-2D06-4A2B-822D-525E5E48412E}" type="datetime1">
              <a:rPr lang="ru-RU" smtClean="0"/>
            </a:fld>
            <a:endParaRPr lang="ru-RU" dirty="0"/>
          </a:p>
        </p:txBody>
      </p:sp>
      <p:sp>
        <p:nvSpPr>
          <p:cNvPr id="9" name="Нижний колонтитул 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Номер слайда 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8" name="Прямоугольник 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/>
              <a:t>Образец текста</a:t>
            </a:r>
            <a:endParaRPr lang="ru-RU"/>
          </a:p>
          <a:p>
            <a:pPr lvl="1" rtl="0"/>
            <a:r>
              <a:rPr lang="ru-RU"/>
              <a:t>Второй уровень</a:t>
            </a:r>
            <a:endParaRPr lang="ru-RU"/>
          </a:p>
          <a:p>
            <a:pPr lvl="2" rtl="0"/>
            <a:r>
              <a:rPr lang="ru-RU"/>
              <a:t>Третий уровень</a:t>
            </a:r>
            <a:endParaRPr lang="ru-RU"/>
          </a:p>
          <a:p>
            <a:pPr lvl="3" rtl="0"/>
            <a:r>
              <a:rPr lang="ru-RU"/>
              <a:t>Четвертый уровень</a:t>
            </a:r>
            <a:endParaRPr lang="ru-RU"/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fld id="{8CB5E1A1-C757-453E-9A8E-1A54413EB8F2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rtl="0"/>
            <a:fld id="{4FAB73BC-B049-4115-A692-8D63A059BFB8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1041;&#1083;&#1086;&#1082;%20&#1085;&#1072;&#1087;&#1088;&#1072;&#1074;&#1083;&#1103;&#1102;&#1097;&#1080;&#1081;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 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Планы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980" y="-4572"/>
            <a:ext cx="12188932" cy="6858000"/>
          </a:xfrm>
          <a:prstGeom prst="rect">
            <a:avLst/>
          </a:prstGeom>
        </p:spPr>
      </p:pic>
      <p:sp>
        <p:nvSpPr>
          <p:cNvPr id="12" name="Прямоугольник 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-7913" y="1962614"/>
            <a:ext cx="4650142" cy="2223107"/>
          </a:xfrm>
        </p:spPr>
        <p:txBody>
          <a:bodyPr rtlCol="0">
            <a:normAutofit/>
          </a:bodyPr>
          <a:lstStyle/>
          <a:p>
            <a:pPr algn="ctr"/>
            <a:r>
              <a:rPr lang="ru-RU" sz="4800" b="1" dirty="0"/>
              <a:t>Тема: «Внесение изменений в конструкцию»</a:t>
            </a:r>
            <a:endParaRPr lang="ru-RU" sz="4800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968138" y="4726686"/>
            <a:ext cx="3674091" cy="914400"/>
          </a:xfrm>
        </p:spPr>
        <p:txBody>
          <a:bodyPr rtlCol="0">
            <a:normAutofit/>
          </a:bodyPr>
          <a:lstStyle/>
          <a:p>
            <a:pPr algn="r" rtl="0"/>
            <a:r>
              <a:rPr lang="ru-RU" b="1" dirty="0">
                <a:solidFill>
                  <a:schemeClr val="bg1"/>
                </a:solidFill>
              </a:rPr>
              <a:t>Дисциплина «Компьютерная графика»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 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97647" cy="4601183"/>
          </a:xfrm>
        </p:spPr>
        <p:txBody>
          <a:bodyPr/>
          <a:lstStyle/>
          <a:p>
            <a:r>
              <a:rPr lang="ru-RU" b="1" dirty="0"/>
              <a:t>Проверка чертежа и спецификации</a:t>
            </a:r>
            <a:br>
              <a:rPr lang="ru-RU" b="1" dirty="0"/>
            </a:br>
            <a:r>
              <a:rPr lang="ru-RU" b="1" dirty="0"/>
              <a:t>(критерии оценивания)</a:t>
            </a:r>
            <a:endParaRPr lang="ru-RU" b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184" y="0"/>
            <a:ext cx="4562295" cy="63069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526" y="1272741"/>
            <a:ext cx="5107889" cy="44522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741" y="2209451"/>
            <a:ext cx="8786569" cy="2429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Прямоугольник 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Прямоугольник 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42856" y="757325"/>
            <a:ext cx="3549144" cy="5329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642856" y="1123837"/>
            <a:ext cx="3549144" cy="4601183"/>
          </a:xfrm>
        </p:spPr>
        <p:txBody>
          <a:bodyPr rtlCol="0">
            <a:no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000" b="1" dirty="0"/>
              <a:t>- я справился с поставленной задачей;</a:t>
            </a: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r>
              <a:rPr lang="ru-RU" sz="2000" b="1" dirty="0"/>
              <a:t>- я справился с поставленной задачей наполовину, возникли некоторые трудности;</a:t>
            </a: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r>
              <a:rPr lang="ru-RU" sz="2000" b="1" dirty="0"/>
              <a:t>- я не справился с поставленной задачей.</a:t>
            </a:r>
            <a:b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/>
          </a:p>
        </p:txBody>
      </p:sp>
      <p:sp>
        <p:nvSpPr>
          <p:cNvPr id="17" name="Прямоугольник 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7061">
            <a:off x="1592307" y="-437622"/>
            <a:ext cx="5671082" cy="723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 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Показатели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sp>
        <p:nvSpPr>
          <p:cNvPr id="12" name="Прямоугольник 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2130552"/>
          </a:xfrm>
        </p:spPr>
        <p:txBody>
          <a:bodyPr rtlCol="0">
            <a:normAutofit/>
          </a:bodyPr>
          <a:lstStyle/>
          <a:p>
            <a:pPr rtl="0"/>
            <a:r>
              <a:rPr lang="ru-RU" b="1" dirty="0"/>
              <a:t>Спасибо за внимание!</a:t>
            </a:r>
            <a:endParaRPr lang="ru-RU" b="1" dirty="0"/>
          </a:p>
        </p:txBody>
      </p:sp>
      <p:sp>
        <p:nvSpPr>
          <p:cNvPr id="14" name="Прямоугольник 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</a:rPr>
              <a:t>ЦЕЛЬ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3200" dirty="0"/>
              <a:t>- обобщить опыт по использованию САПР КОМПАС 3</a:t>
            </a:r>
            <a:r>
              <a:rPr lang="en-US" sz="3200" dirty="0"/>
              <a:t>D</a:t>
            </a:r>
            <a:r>
              <a:rPr lang="ru-RU" sz="3200" dirty="0"/>
              <a:t>, информационно-коммуникативных средств для формирования общих и профессиональных компетенций, а также использовать полученные навыки в решении производственных задач.</a:t>
            </a:r>
            <a:endParaRPr lang="ru-RU" sz="32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Общая информация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5148" y="868680"/>
            <a:ext cx="7315200" cy="5120640"/>
          </a:xfrm>
        </p:spPr>
        <p:txBody>
          <a:bodyPr/>
          <a:lstStyle/>
          <a:p>
            <a:r>
              <a:rPr lang="ru-RU" sz="2800" b="1" dirty="0"/>
              <a:t>Путь исходных файлов:</a:t>
            </a:r>
            <a:endParaRPr lang="ru-RU" sz="2800" b="1" dirty="0"/>
          </a:p>
          <a:p>
            <a:r>
              <a:rPr lang="ru-RU" sz="2800" b="1" dirty="0">
                <a:hlinkClick r:id="rId1" action="ppaction://hlinkfile"/>
              </a:rPr>
              <a:t>R:\.... ЗАДАНИЕ\ОТКРЫТЫЙ УРОК</a:t>
            </a:r>
            <a:endParaRPr lang="ru-RU" sz="2800" b="1" dirty="0"/>
          </a:p>
          <a:p>
            <a:endParaRPr lang="ru-RU" sz="2800" b="1" dirty="0"/>
          </a:p>
          <a:p>
            <a:r>
              <a:rPr lang="ru-RU" sz="2800" b="1" dirty="0"/>
              <a:t>Выполненные сборочный чертеж и спецификацию сохранить в формате  </a:t>
            </a:r>
            <a:r>
              <a:rPr lang="en-US" sz="2800" b="1" dirty="0"/>
              <a:t>.pdf</a:t>
            </a:r>
            <a:r>
              <a:rPr lang="ru-RU" sz="2800" b="1" dirty="0"/>
              <a:t> (для оптимизации печати документов).</a:t>
            </a:r>
            <a:endParaRPr lang="ru-RU" sz="2800" b="1" dirty="0"/>
          </a:p>
          <a:p>
            <a:endParaRPr lang="ru-RU" sz="2800" b="1" dirty="0"/>
          </a:p>
          <a:p>
            <a:pPr marL="0" indent="0">
              <a:buNone/>
            </a:pPr>
            <a:endParaRPr lang="ru-RU" sz="2800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 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несколько человек смотрит на чертежи&#10;"/>
          <p:cNvPicPr>
            <a:picLocks noChangeAspect="1"/>
          </p:cNvPicPr>
          <p:nvPr/>
        </p:nvPicPr>
        <p:blipFill rotWithShape="1">
          <a:blip r:embed="rId1"/>
          <a:srcRect l="25"/>
          <a:stretch>
            <a:fillRect/>
          </a:stretch>
        </p:blipFill>
        <p:spPr>
          <a:xfrm>
            <a:off x="20" y="1"/>
            <a:ext cx="12188932" cy="6858000"/>
          </a:xfrm>
          <a:prstGeom prst="rect">
            <a:avLst/>
          </a:prstGeom>
        </p:spPr>
      </p:pic>
      <p:sp>
        <p:nvSpPr>
          <p:cNvPr id="12" name="Прямоугольник 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500" dirty="0"/>
              <a:t>Планирование</a:t>
            </a:r>
            <a:br>
              <a:rPr lang="ru-RU" sz="3500" dirty="0"/>
            </a:br>
            <a:r>
              <a:rPr lang="ru-RU" sz="3500" dirty="0"/>
              <a:t>занятия</a:t>
            </a:r>
            <a:endParaRPr lang="ru-RU" sz="3500" dirty="0"/>
          </a:p>
        </p:txBody>
      </p:sp>
      <p:sp>
        <p:nvSpPr>
          <p:cNvPr id="14" name="Прямоугольник 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697130" y="754144"/>
            <a:ext cx="7865196" cy="533576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6" name="Прямоугольник 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 3" descr="Значок графического элемента SmartArt "/>
          <p:cNvGraphicFramePr>
            <a:graphicFrameLocks noGrp="1"/>
          </p:cNvGraphicFramePr>
          <p:nvPr>
            <p:ph idx="1"/>
          </p:nvPr>
        </p:nvGraphicFramePr>
        <p:xfrm>
          <a:off x="3972128" y="971055"/>
          <a:ext cx="7315200" cy="4901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445727" cy="460118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Идея</a:t>
            </a:r>
            <a:br>
              <a:rPr lang="ru-RU" sz="4800" b="1" dirty="0"/>
            </a:br>
            <a:r>
              <a:rPr lang="ru-RU" sz="3200" b="1" dirty="0"/>
              <a:t>(ситуационная задача)</a:t>
            </a:r>
            <a:endParaRPr lang="ru-RU" sz="4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60740" y="3570977"/>
            <a:ext cx="5678341" cy="27852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534" y="379983"/>
            <a:ext cx="4050565" cy="30490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445727" cy="4601183"/>
          </a:xfrm>
        </p:spPr>
        <p:txBody>
          <a:bodyPr/>
          <a:lstStyle/>
          <a:p>
            <a:pPr algn="ctr"/>
            <a:r>
              <a:rPr lang="ru-RU" sz="3200" b="1" dirty="0"/>
              <a:t>Проектирование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49795" y="863790"/>
            <a:ext cx="7153085" cy="5121275"/>
          </a:xfrm>
          <a:prstGeom prst="rect">
            <a:avLst/>
          </a:prstGeom>
        </p:spPr>
      </p:pic>
      <p:sp>
        <p:nvSpPr>
          <p:cNvPr id="5" name="Стрелка: вправо 4"/>
          <p:cNvSpPr/>
          <p:nvPr/>
        </p:nvSpPr>
        <p:spPr>
          <a:xfrm rot="19282053">
            <a:off x="4680348" y="4647873"/>
            <a:ext cx="1383358" cy="3809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7" name="Стрелка: вправо 6"/>
          <p:cNvSpPr/>
          <p:nvPr/>
        </p:nvSpPr>
        <p:spPr>
          <a:xfrm rot="5400000">
            <a:off x="4767742" y="2851719"/>
            <a:ext cx="1287767" cy="267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2" name="Стрелка: вправо 11"/>
          <p:cNvSpPr/>
          <p:nvPr/>
        </p:nvSpPr>
        <p:spPr>
          <a:xfrm rot="5400000">
            <a:off x="4202836" y="2521936"/>
            <a:ext cx="1287767" cy="267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Стрелка: вправо 12"/>
          <p:cNvSpPr/>
          <p:nvPr/>
        </p:nvSpPr>
        <p:spPr>
          <a:xfrm rot="5400000">
            <a:off x="5588027" y="2388122"/>
            <a:ext cx="1287767" cy="267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4" name="Стрелка: вправо 13"/>
          <p:cNvSpPr/>
          <p:nvPr/>
        </p:nvSpPr>
        <p:spPr>
          <a:xfrm rot="5400000">
            <a:off x="6226015" y="2713530"/>
            <a:ext cx="1287767" cy="267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456877" cy="460118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Воплощение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"/>
          <a:srcRect b="1138"/>
          <a:stretch>
            <a:fillRect/>
          </a:stretch>
        </p:blipFill>
        <p:spPr>
          <a:xfrm>
            <a:off x="3657702" y="401444"/>
            <a:ext cx="8236978" cy="580978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753819" y="3743864"/>
            <a:ext cx="629728" cy="5262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092242" y="2780125"/>
            <a:ext cx="629728" cy="5262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532" y="1334846"/>
            <a:ext cx="1453488" cy="15452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7"/>
            <a:ext cx="3424687" cy="4601183"/>
          </a:xfrm>
        </p:spPr>
        <p:txBody>
          <a:bodyPr/>
          <a:lstStyle/>
          <a:p>
            <a:pPr algn="ctr"/>
            <a:r>
              <a:rPr lang="ru-RU" b="1" dirty="0"/>
              <a:t>Воплощение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02929" y="517053"/>
            <a:ext cx="8162997" cy="5823893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781136" y="3786996"/>
            <a:ext cx="629728" cy="52621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083615" y="2898217"/>
            <a:ext cx="629728" cy="52621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6812"/>
          <a:stretch>
            <a:fillRect/>
          </a:stretch>
        </p:blipFill>
        <p:spPr>
          <a:xfrm>
            <a:off x="1016480" y="1253233"/>
            <a:ext cx="1416170" cy="14789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1194" y="221313"/>
            <a:ext cx="4127508" cy="29551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191" y="316745"/>
            <a:ext cx="3049703" cy="43045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178" y="1576368"/>
            <a:ext cx="4501643" cy="3200097"/>
          </a:xfrm>
          <a:prstGeom prst="rect">
            <a:avLst/>
          </a:prstGeom>
        </p:spPr>
      </p:pic>
      <p:sp>
        <p:nvSpPr>
          <p:cNvPr id="13" name="Прямоугольник: скругленные углы 12"/>
          <p:cNvSpPr/>
          <p:nvPr/>
        </p:nvSpPr>
        <p:spPr>
          <a:xfrm>
            <a:off x="6865063" y="4246244"/>
            <a:ext cx="1481758" cy="530221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/>
          <p:cNvSpPr/>
          <p:nvPr/>
        </p:nvSpPr>
        <p:spPr>
          <a:xfrm>
            <a:off x="8581611" y="3916256"/>
            <a:ext cx="2850862" cy="737281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599" y="499971"/>
            <a:ext cx="9704717" cy="3129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4357" y="3907755"/>
            <a:ext cx="8664288" cy="21959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106" y="4114924"/>
            <a:ext cx="1946769" cy="236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Рамка">
  <a:themeElements>
    <a:clrScheme name="Fram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577E783-5AB8-45E6-9E56-AE40075231B2}">
  <ds:schemaRefs/>
</ds:datastoreItem>
</file>

<file path=customXml/itemProps2.xml><?xml version="1.0" encoding="utf-8"?>
<ds:datastoreItem xmlns:ds="http://schemas.openxmlformats.org/officeDocument/2006/customXml" ds:itemID="{DFB9BFA2-1FA5-44A1-B975-10D6BF58ECD0}">
  <ds:schemaRefs/>
</ds:datastoreItem>
</file>

<file path=customXml/itemProps3.xml><?xml version="1.0" encoding="utf-8"?>
<ds:datastoreItem xmlns:ds="http://schemas.openxmlformats.org/officeDocument/2006/customXml" ds:itemID="{30541854-87B3-4953-A183-EF3BD285377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Архитектура</Template>
  <TotalTime>0</TotalTime>
  <Words>780</Words>
  <Application>WPS Presentation</Application>
  <PresentationFormat>Широкоэкранный</PresentationFormat>
  <Paragraphs>35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SimSun</vt:lpstr>
      <vt:lpstr>Wingdings</vt:lpstr>
      <vt:lpstr>Wingdings 2</vt:lpstr>
      <vt:lpstr>Times New Roman</vt:lpstr>
      <vt:lpstr>Corbel</vt:lpstr>
      <vt:lpstr>Microsoft YaHei</vt:lpstr>
      <vt:lpstr>Arial Unicode MS</vt:lpstr>
      <vt:lpstr>Calibri</vt:lpstr>
      <vt:lpstr>Рамка</vt:lpstr>
      <vt:lpstr>Тема: «Внесение изменений в конструкцию»</vt:lpstr>
      <vt:lpstr>ЦЕЛЬ</vt:lpstr>
      <vt:lpstr>Общая информация</vt:lpstr>
      <vt:lpstr>Планирование занятия</vt:lpstr>
      <vt:lpstr>Идея (ситуационная задача)</vt:lpstr>
      <vt:lpstr>Проектирование </vt:lpstr>
      <vt:lpstr>Воплощение</vt:lpstr>
      <vt:lpstr>Воплощение</vt:lpstr>
      <vt:lpstr>PowerPoint 演示文稿</vt:lpstr>
      <vt:lpstr>Проверка чертежа и спецификации (критерии оценивания)</vt:lpstr>
      <vt:lpstr>- я справился с поставленной задачей;   - я справился с поставленной задачей наполовину, возникли некоторые трудности;   - я не справился с поставленной задачей.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Anchugova</cp:lastModifiedBy>
  <cp:revision>2</cp:revision>
  <dcterms:created xsi:type="dcterms:W3CDTF">2022-03-22T11:31:00Z</dcterms:created>
  <dcterms:modified xsi:type="dcterms:W3CDTF">2025-02-17T10:28:49Z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ICV">
    <vt:lpwstr>86E312A8B56E44ADB22FAACF8931D7AF_13</vt:lpwstr>
  </property>
  <property fmtid="{D5CDD505-2E9C-101B-9397-08002B2CF9AE}" pid="4" name="KSOProductBuildVer">
    <vt:lpwstr>1049-12.2.0.19805</vt:lpwstr>
  </property>
</Properties>
</file>