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6" r:id="rId3"/>
    <p:sldId id="257" r:id="rId4"/>
    <p:sldId id="259" r:id="rId5"/>
    <p:sldId id="258" r:id="rId6"/>
    <p:sldId id="260" r:id="rId7"/>
    <p:sldId id="261" r:id="rId8"/>
    <p:sldId id="262" r:id="rId9"/>
    <p:sldId id="263" r:id="rId10"/>
    <p:sldId id="264" r:id="rId11"/>
    <p:sldId id="265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66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AB677A45-C227-432C-B343-C2138ADBC192}" type="datetimeFigureOut">
              <a:rPr lang="ru-RU" smtClean="0"/>
              <a:t>09.09.2020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CAABDC9C-DBD8-42ED-872B-AA097041DB08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9132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77A45-C227-432C-B343-C2138ADBC192}" type="datetimeFigureOut">
              <a:rPr lang="ru-RU" smtClean="0"/>
              <a:t>09.09.2020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DC9C-DBD8-42ED-872B-AA097041DB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73126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77A45-C227-432C-B343-C2138ADBC192}" type="datetimeFigureOut">
              <a:rPr lang="ru-RU" smtClean="0"/>
              <a:t>09.09.2020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DC9C-DBD8-42ED-872B-AA097041DB08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55509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77A45-C227-432C-B343-C2138ADBC192}" type="datetimeFigureOut">
              <a:rPr lang="ru-RU" smtClean="0"/>
              <a:t>09.09.2020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DC9C-DBD8-42ED-872B-AA097041DB08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53030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77A45-C227-432C-B343-C2138ADBC192}" type="datetimeFigureOut">
              <a:rPr lang="ru-RU" smtClean="0"/>
              <a:t>09.09.2020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DC9C-DBD8-42ED-872B-AA097041DB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71096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77A45-C227-432C-B343-C2138ADBC192}" type="datetimeFigureOut">
              <a:rPr lang="ru-RU" smtClean="0"/>
              <a:t>09.09.2020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DC9C-DBD8-42ED-872B-AA097041DB08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70016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77A45-C227-432C-B343-C2138ADBC192}" type="datetimeFigureOut">
              <a:rPr lang="ru-RU" smtClean="0"/>
              <a:t>09.09.2020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DC9C-DBD8-42ED-872B-AA097041DB08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52086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77A45-C227-432C-B343-C2138ADBC192}" type="datetimeFigureOut">
              <a:rPr lang="ru-RU" smtClean="0"/>
              <a:t>09.09.2020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DC9C-DBD8-42ED-872B-AA097041DB08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28007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77A45-C227-432C-B343-C2138ADBC192}" type="datetimeFigureOut">
              <a:rPr lang="ru-RU" smtClean="0"/>
              <a:t>09.09.2020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DC9C-DBD8-42ED-872B-AA097041DB08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7246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77A45-C227-432C-B343-C2138ADBC192}" type="datetimeFigureOut">
              <a:rPr lang="ru-RU" smtClean="0"/>
              <a:t>09.09.2020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DC9C-DBD8-42ED-872B-AA097041DB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69813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77A45-C227-432C-B343-C2138ADBC192}" type="datetimeFigureOut">
              <a:rPr lang="ru-RU" smtClean="0"/>
              <a:t>09.09.2020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DC9C-DBD8-42ED-872B-AA097041DB08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3949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77A45-C227-432C-B343-C2138ADBC192}" type="datetimeFigureOut">
              <a:rPr lang="ru-RU" smtClean="0"/>
              <a:t>09.09.2020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DC9C-DBD8-42ED-872B-AA097041DB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0231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77A45-C227-432C-B343-C2138ADBC192}" type="datetimeFigureOut">
              <a:rPr lang="ru-RU" smtClean="0"/>
              <a:t>09.09.2020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DC9C-DBD8-42ED-872B-AA097041DB08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427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77A45-C227-432C-B343-C2138ADBC192}" type="datetimeFigureOut">
              <a:rPr lang="ru-RU" smtClean="0"/>
              <a:t>09.09.2020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DC9C-DBD8-42ED-872B-AA097041DB08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9616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77A45-C227-432C-B343-C2138ADBC192}" type="datetimeFigureOut">
              <a:rPr lang="ru-RU" smtClean="0"/>
              <a:t>09.09.2020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DC9C-DBD8-42ED-872B-AA097041DB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5707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77A45-C227-432C-B343-C2138ADBC192}" type="datetimeFigureOut">
              <a:rPr lang="ru-RU" smtClean="0"/>
              <a:t>09.09.2020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DC9C-DBD8-42ED-872B-AA097041DB08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9831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77A45-C227-432C-B343-C2138ADBC192}" type="datetimeFigureOut">
              <a:rPr lang="ru-RU" smtClean="0"/>
              <a:t>09.09.2020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DC9C-DBD8-42ED-872B-AA097041DB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4015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B677A45-C227-432C-B343-C2138ADBC192}" type="datetimeFigureOut">
              <a:rPr lang="ru-RU" smtClean="0"/>
              <a:t>09.09.2020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AABDC9C-DBD8-42ED-872B-AA097041DB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5085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78806" y="1421176"/>
            <a:ext cx="962874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/>
              <a:t>Праздник для отцов, посвященный </a:t>
            </a:r>
            <a:endParaRPr lang="ru-RU" sz="4000" b="1" dirty="0"/>
          </a:p>
          <a:p>
            <a:pPr algn="ctr"/>
            <a:r>
              <a:rPr lang="ru-RU" sz="4000" b="1" i="1" dirty="0"/>
              <a:t>Дню защитника Отечества</a:t>
            </a:r>
            <a:endParaRPr lang="ru-RU" sz="4000" b="1" dirty="0"/>
          </a:p>
          <a:p>
            <a:pPr algn="ctr"/>
            <a:r>
              <a:rPr lang="ru-RU" sz="4000" b="1" i="1" dirty="0"/>
              <a:t> </a:t>
            </a:r>
            <a:endParaRPr lang="ru-RU" sz="4000" b="1" dirty="0"/>
          </a:p>
          <a:p>
            <a:r>
              <a:rPr lang="ru-RU" b="1" i="1" dirty="0"/>
              <a:t> </a:t>
            </a:r>
            <a:endParaRPr lang="ru-RU" b="1" i="1" dirty="0" smtClean="0"/>
          </a:p>
          <a:p>
            <a:endParaRPr lang="ru-RU" b="1" i="1" dirty="0"/>
          </a:p>
          <a:p>
            <a:endParaRPr lang="ru-RU" b="1" i="1" dirty="0" smtClean="0"/>
          </a:p>
          <a:p>
            <a:endParaRPr lang="ru-RU" b="1" i="1" dirty="0"/>
          </a:p>
          <a:p>
            <a:endParaRPr lang="ru-RU" b="1" i="1" smtClean="0"/>
          </a:p>
          <a:p>
            <a:endParaRPr lang="ru-RU" dirty="0"/>
          </a:p>
          <a:p>
            <a:r>
              <a:rPr lang="ru-RU" sz="2400" b="1" i="1" dirty="0" smtClean="0"/>
              <a:t>Автор: Пепякина Александра Ивановна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71254023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12683" y="760164"/>
            <a:ext cx="46601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Финальная песня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00" r="6306" b="9076"/>
          <a:stretch/>
        </p:blipFill>
        <p:spPr>
          <a:xfrm>
            <a:off x="1759024" y="1468050"/>
            <a:ext cx="8567451" cy="4527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731514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9484" y="848299"/>
            <a:ext cx="1004738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Вторая часть – разговор о деятельности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«Совета отцов»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28"/>
          <a:stretch/>
        </p:blipFill>
        <p:spPr>
          <a:xfrm>
            <a:off x="5873368" y="2110183"/>
            <a:ext cx="5143500" cy="398259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58" b="7480"/>
          <a:stretch/>
        </p:blipFill>
        <p:spPr>
          <a:xfrm>
            <a:off x="1434779" y="2110183"/>
            <a:ext cx="3973295" cy="371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690552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78806" y="1421176"/>
            <a:ext cx="962874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/>
              <a:t>Праздник для отцов, посвященный </a:t>
            </a:r>
            <a:endParaRPr lang="ru-RU" sz="4000" b="1" dirty="0"/>
          </a:p>
          <a:p>
            <a:pPr algn="ctr"/>
            <a:r>
              <a:rPr lang="ru-RU" sz="4000" b="1" i="1" dirty="0"/>
              <a:t>Дню защитника Отечества</a:t>
            </a:r>
            <a:endParaRPr lang="ru-RU" sz="4000" b="1" dirty="0"/>
          </a:p>
          <a:p>
            <a:pPr algn="ctr"/>
            <a:r>
              <a:rPr lang="ru-RU" sz="4000" b="1" i="1" dirty="0"/>
              <a:t> </a:t>
            </a:r>
            <a:endParaRPr lang="ru-RU" sz="4000" b="1" dirty="0"/>
          </a:p>
          <a:p>
            <a:r>
              <a:rPr lang="ru-RU" b="1" i="1" dirty="0"/>
              <a:t> </a:t>
            </a:r>
            <a:endParaRPr lang="ru-RU" dirty="0"/>
          </a:p>
          <a:p>
            <a:r>
              <a:rPr lang="ru-RU" sz="2400" b="1" i="1" dirty="0"/>
              <a:t>Цель</a:t>
            </a:r>
            <a:r>
              <a:rPr lang="ru-RU" sz="2400" dirty="0"/>
              <a:t>: повышение роли отца в обществе и семье; </a:t>
            </a:r>
          </a:p>
          <a:p>
            <a:r>
              <a:rPr lang="ru-RU" sz="2400" b="1" dirty="0"/>
              <a:t> </a:t>
            </a:r>
            <a:endParaRPr lang="ru-RU" sz="2400" dirty="0"/>
          </a:p>
          <a:p>
            <a:r>
              <a:rPr lang="ru-RU" sz="2400" b="1" i="1" dirty="0"/>
              <a:t>Задачи:</a:t>
            </a:r>
            <a:endParaRPr lang="ru-RU" sz="2400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dirty="0"/>
              <a:t>познакомить отцов с деятельностью «Совета отцов» г. Ижевска;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dirty="0"/>
              <a:t>помочь отцам организовать совместную досуговую деятельность с детьми во внеурочное время;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2207621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2015" y="782198"/>
            <a:ext cx="74804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Поздравление директора школы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4032" y="1323868"/>
            <a:ext cx="3397556" cy="45300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839" y="1323868"/>
            <a:ext cx="6007865" cy="4505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2838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83875" y="771180"/>
            <a:ext cx="51448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Песня «Наша армия»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7764" y="1567200"/>
            <a:ext cx="3379424" cy="450589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41" t="28833" r="11591" b="1615"/>
          <a:stretch/>
        </p:blipFill>
        <p:spPr>
          <a:xfrm>
            <a:off x="1410159" y="1850834"/>
            <a:ext cx="5409282" cy="3861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00742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4565" y="892366"/>
            <a:ext cx="89677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Блок «Кадеты»</a:t>
            </a:r>
          </a:p>
          <a:p>
            <a:pPr algn="ctr"/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Строевое дефиле и кадетский вальс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1142" y="2092695"/>
            <a:ext cx="5203634" cy="390272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4565" y="1988417"/>
            <a:ext cx="3083461" cy="4111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54008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61842" y="815249"/>
            <a:ext cx="64558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Стих «Папе на фронт»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5570" y="1594692"/>
            <a:ext cx="5838939" cy="4379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03649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30487" y="969485"/>
            <a:ext cx="62575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Песня «Тучи в голубом»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302" y="1677371"/>
            <a:ext cx="6015210" cy="4511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52504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87277" y="804231"/>
            <a:ext cx="9342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Показательное выступление КАРАТЭ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5572" y="1512117"/>
            <a:ext cx="6158428" cy="4618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27514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61117" y="683045"/>
            <a:ext cx="41864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Танец «Яблочко»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4053" r="-751" b="46623"/>
          <a:stretch/>
        </p:blipFill>
        <p:spPr>
          <a:xfrm>
            <a:off x="2355323" y="1390931"/>
            <a:ext cx="6997998" cy="4567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8432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32</TotalTime>
  <Words>64</Words>
  <Application>Microsoft Office PowerPoint</Application>
  <PresentationFormat>Широкоэкранный</PresentationFormat>
  <Paragraphs>29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Arial</vt:lpstr>
      <vt:lpstr>Garamond</vt:lpstr>
      <vt:lpstr>Натуральные материалы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7</cp:revision>
  <dcterms:created xsi:type="dcterms:W3CDTF">2020-02-26T07:08:50Z</dcterms:created>
  <dcterms:modified xsi:type="dcterms:W3CDTF">2020-09-09T09:49:21Z</dcterms:modified>
</cp:coreProperties>
</file>