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72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C9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32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6/4/2021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13659946"/>
      </p:ext>
    </p:extLst>
  </p:cSld>
  <p:clrMapOvr>
    <a:masterClrMapping/>
  </p:clrMapOvr>
  <p:transition spd="slow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6/4/2021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60391216"/>
      </p:ext>
    </p:extLst>
  </p:cSld>
  <p:clrMapOvr>
    <a:masterClrMapping/>
  </p:clrMapOvr>
  <p:transition spd="slow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6/4/2021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0194219"/>
      </p:ext>
    </p:extLst>
  </p:cSld>
  <p:clrMapOvr>
    <a:masterClrMapping/>
  </p:clrMapOvr>
  <p:transition spd="slow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6/4/2021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22705152"/>
      </p:ext>
    </p:extLst>
  </p:cSld>
  <p:clrMapOvr>
    <a:masterClrMapping/>
  </p:clrMapOvr>
  <p:transition spd="slow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6/4/2021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08383851"/>
      </p:ext>
    </p:extLst>
  </p:cSld>
  <p:clrMapOvr>
    <a:masterClrMapping/>
  </p:clrMapOvr>
  <p:transition spd="slow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6/4/2021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47658466"/>
      </p:ext>
    </p:extLst>
  </p:cSld>
  <p:clrMapOvr>
    <a:masterClrMapping/>
  </p:clrMapOvr>
  <p:transition spd="slow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6/4/2021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22533733"/>
      </p:ext>
    </p:extLst>
  </p:cSld>
  <p:clrMapOvr>
    <a:masterClrMapping/>
  </p:clrMapOvr>
  <p:transition spd="slow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6/4/2021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87939100"/>
      </p:ext>
    </p:extLst>
  </p:cSld>
  <p:clrMapOvr>
    <a:masterClrMapping/>
  </p:clrMapOvr>
  <p:transition spd="slow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6/4/2021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09299138"/>
      </p:ext>
    </p:extLst>
  </p:cSld>
  <p:clrMapOvr>
    <a:masterClrMapping/>
  </p:clrMapOvr>
  <p:transition spd="slow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6/4/2021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0084338"/>
      </p:ext>
    </p:extLst>
  </p:cSld>
  <p:clrMapOvr>
    <a:masterClrMapping/>
  </p:clrMapOvr>
  <p:transition spd="slow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6/4/2021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60439078"/>
      </p:ext>
    </p:extLst>
  </p:cSld>
  <p:clrMapOvr>
    <a:masterClrMapping/>
  </p:clrMapOvr>
  <p:transition spd="slow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ood" dir="t"/>
            </a:scene3d>
            <a:sp3d extrusionH="57150" prstMaterial="plastic">
              <a:bevelT w="38100" h="38100"/>
              <a:bevelB w="57150" h="38100" prst="artDeco"/>
            </a:sp3d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49E26-0EE4-4418-BBAF-C68AECBD8A8C}" type="datetimeFigureOut">
              <a:rPr lang="en-US" smtClean="0"/>
              <a:pPr/>
              <a:t>6/4/2021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72707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ut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ln>
            <a:solidFill>
              <a:schemeClr val="bg1"/>
            </a:solidFill>
          </a:ln>
          <a:solidFill>
            <a:schemeClr val="bg1"/>
          </a:solidFill>
          <a:effectLst>
            <a:glow rad="76200">
              <a:schemeClr val="bg1">
                <a:lumMod val="50000"/>
                <a:alpha val="83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x-minus.me/artist/%D0%BC%D0%BF%D1%86-%D0%B4%D0%B2%D0%BE%D1%80%D0%B5%D1%86%D0%BA%D0%B8%D1%85" TargetMode="External"/><Relationship Id="rId3" Type="http://schemas.openxmlformats.org/officeDocument/2006/relationships/hyperlink" Target="https://my.mail.ru/mail/zhans_1959/video/1967/40816.html" TargetMode="External"/><Relationship Id="rId7" Type="http://schemas.openxmlformats.org/officeDocument/2006/relationships/hyperlink" Target="https://pamyat-naroda.ru/" TargetMode="External"/><Relationship Id="rId2" Type="http://schemas.openxmlformats.org/officeDocument/2006/relationships/hyperlink" Target="https://cloud.mail.ru/public/4f9N/4WG2bdbEd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1mir.ru/upload/shop_5/1/6/8/item_16821/shop_items_catalog_image16821.jpg" TargetMode="External"/><Relationship Id="rId5" Type="http://schemas.openxmlformats.org/officeDocument/2006/relationships/hyperlink" Target="https://www.iklp.ru/wp-content/uploads/2016/04/%D0%9F%D0%B0%D0%BC%D1%8F%D1%82%D1%8C-%D0%BD%D0%B0%D1%80%D0%BE%D0%B4%D0%B0.jpg" TargetMode="External"/><Relationship Id="rId10" Type="http://schemas.openxmlformats.org/officeDocument/2006/relationships/hyperlink" Target="https://mirpps.ru/shablony-dlja-prezentacii/voennyie/vojna-1941-1945.html" TargetMode="External"/><Relationship Id="rId4" Type="http://schemas.openxmlformats.org/officeDocument/2006/relationships/hyperlink" Target="https://www.youtube.com/watch?v=9NAQhvm1_8k&amp;feature=emb_logo" TargetMode="External"/><Relationship Id="rId9" Type="http://schemas.openxmlformats.org/officeDocument/2006/relationships/hyperlink" Target="https://w1.musify.club/track/a-chekalina-pamyat-8818290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618" y="1906073"/>
            <a:ext cx="8700655" cy="2786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tx1"/>
                </a:solidFill>
              </a:rPr>
              <a:t>История моей семьи в годы Великой Отечественной войны</a:t>
            </a:r>
            <a:endParaRPr lang="en-US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637931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0000048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52521" y="150734"/>
            <a:ext cx="4669737" cy="6585044"/>
          </a:xfr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743" y="1186005"/>
            <a:ext cx="2637204" cy="547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66509" y="914400"/>
            <a:ext cx="7709938" cy="5640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530036" y="365126"/>
            <a:ext cx="6985314" cy="1325563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Похороны ефрейтора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err="1" smtClean="0">
                <a:solidFill>
                  <a:schemeClr val="tx1"/>
                </a:solidFill>
              </a:rPr>
              <a:t>Бурашёва</a:t>
            </a:r>
            <a:r>
              <a:rPr lang="ru-RU" sz="2800" dirty="0" smtClean="0">
                <a:solidFill>
                  <a:schemeClr val="tx1"/>
                </a:solidFill>
              </a:rPr>
              <a:t> И.В. в с. </a:t>
            </a:r>
            <a:r>
              <a:rPr lang="ru-RU" sz="2800" dirty="0" err="1" smtClean="0">
                <a:solidFill>
                  <a:schemeClr val="tx1"/>
                </a:solidFill>
              </a:rPr>
              <a:t>Пешнёво</a:t>
            </a:r>
            <a:r>
              <a:rPr lang="ru-RU" sz="2800" dirty="0" smtClean="0">
                <a:solidFill>
                  <a:schemeClr val="tx1"/>
                </a:solidFill>
              </a:rPr>
              <a:t> Казанского района, 2019 г.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8" name="Picture 4" descr="https://sun1-27.userapi.com/9f4Cie36HxfxZrL7FV3CVTecK57II57SWDDQcg/Jl3h4WD76_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130766" y="1747317"/>
            <a:ext cx="7268247" cy="484360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iklp.ru/wp-content/uploads/2016/04/%D0%9F%D0%B0%D0%BC%D1%8F%D1%82%D1%8C-%D0%BD%D0%B0%D1%80%D0%BE%D0%B4%D0%B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84768" y="365126"/>
            <a:ext cx="7030582" cy="63075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Используемые материалы: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16459" y="1113576"/>
            <a:ext cx="8519311" cy="5413973"/>
          </a:xfrm>
        </p:spPr>
        <p:txBody>
          <a:bodyPr>
            <a:normAutofit fontScale="2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400" dirty="0" smtClean="0"/>
              <a:t>Архив фотографий Ильинской СОШ – филиала МАОУ </a:t>
            </a:r>
            <a:r>
              <a:rPr lang="ru-RU" sz="4400" dirty="0" err="1" smtClean="0"/>
              <a:t>Новоселезнёвская</a:t>
            </a:r>
            <a:r>
              <a:rPr lang="ru-RU" sz="4400" dirty="0" smtClean="0"/>
              <a:t> СОШ Казанского района Тюменской области.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400" dirty="0" smtClean="0"/>
              <a:t>Видеофрагмент [Электронный ресурс]: Бессмертный полк. - Режим доступа: </a:t>
            </a:r>
            <a:r>
              <a:rPr lang="ru-RU" sz="4400" u="sng" dirty="0" smtClean="0">
                <a:hlinkClick r:id="rId2"/>
              </a:rPr>
              <a:t>https://cloud.mail.ru/public/4f9N/4WG2bdbEd/</a:t>
            </a:r>
            <a:endParaRPr lang="ru-RU" sz="44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sz="4400" dirty="0" smtClean="0"/>
              <a:t>Видеофрагмент [Электронный ресурс]: Кинохроника Великой Отечественной Войны. - Режим доступа: </a:t>
            </a:r>
            <a:r>
              <a:rPr lang="ru-RU" sz="4400" u="sng" dirty="0" smtClean="0">
                <a:hlinkClick r:id="rId3"/>
              </a:rPr>
              <a:t>https://my.mail.ru/mail/zhans_1959/video/1967/40816.html</a:t>
            </a:r>
            <a:r>
              <a:rPr lang="ru-RU" sz="4400" dirty="0" smtClean="0"/>
              <a:t>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400" dirty="0" smtClean="0"/>
              <a:t>Видеофрагмент [Электронный ресурс]: Фильм канала </a:t>
            </a:r>
            <a:r>
              <a:rPr lang="en-US" sz="4400" dirty="0" smtClean="0"/>
              <a:t>Russia Today Documentary </a:t>
            </a:r>
            <a:r>
              <a:rPr lang="ru-RU" sz="4400" dirty="0" smtClean="0"/>
              <a:t>«Найти солдата».- Режим доступа: </a:t>
            </a:r>
            <a:r>
              <a:rPr lang="en-US" sz="4400" u="sng" dirty="0" smtClean="0">
                <a:hlinkClick r:id="rId4"/>
              </a:rPr>
              <a:t>https</a:t>
            </a:r>
            <a:r>
              <a:rPr lang="ru-RU" sz="4400" u="sng" dirty="0" smtClean="0">
                <a:hlinkClick r:id="rId4"/>
              </a:rPr>
              <a:t>://</a:t>
            </a:r>
            <a:r>
              <a:rPr lang="en-US" sz="4400" u="sng" dirty="0" smtClean="0">
                <a:hlinkClick r:id="rId4"/>
              </a:rPr>
              <a:t>www</a:t>
            </a:r>
            <a:r>
              <a:rPr lang="ru-RU" sz="4400" u="sng" dirty="0" smtClean="0">
                <a:hlinkClick r:id="rId4"/>
              </a:rPr>
              <a:t>.</a:t>
            </a:r>
            <a:r>
              <a:rPr lang="en-US" sz="4400" u="sng" dirty="0" err="1" smtClean="0">
                <a:hlinkClick r:id="rId4"/>
              </a:rPr>
              <a:t>youtube</a:t>
            </a:r>
            <a:r>
              <a:rPr lang="ru-RU" sz="4400" u="sng" dirty="0" smtClean="0">
                <a:hlinkClick r:id="rId4"/>
              </a:rPr>
              <a:t>.</a:t>
            </a:r>
            <a:r>
              <a:rPr lang="en-US" sz="4400" u="sng" dirty="0" smtClean="0">
                <a:hlinkClick r:id="rId4"/>
              </a:rPr>
              <a:t>com</a:t>
            </a:r>
            <a:r>
              <a:rPr lang="ru-RU" sz="4400" u="sng" dirty="0" smtClean="0">
                <a:hlinkClick r:id="rId4"/>
              </a:rPr>
              <a:t>/</a:t>
            </a:r>
            <a:r>
              <a:rPr lang="en-US" sz="4400" u="sng" dirty="0" smtClean="0">
                <a:hlinkClick r:id="rId4"/>
              </a:rPr>
              <a:t>watch</a:t>
            </a:r>
            <a:r>
              <a:rPr lang="ru-RU" sz="4400" u="sng" dirty="0" smtClean="0">
                <a:hlinkClick r:id="rId4"/>
              </a:rPr>
              <a:t>?</a:t>
            </a:r>
            <a:r>
              <a:rPr lang="en-US" sz="4400" u="sng" dirty="0" smtClean="0">
                <a:hlinkClick r:id="rId4"/>
              </a:rPr>
              <a:t>v</a:t>
            </a:r>
            <a:r>
              <a:rPr lang="ru-RU" sz="4400" u="sng" dirty="0" smtClean="0">
                <a:hlinkClick r:id="rId4"/>
              </a:rPr>
              <a:t>=9</a:t>
            </a:r>
            <a:r>
              <a:rPr lang="en-US" sz="4400" u="sng" dirty="0" err="1" smtClean="0">
                <a:hlinkClick r:id="rId4"/>
              </a:rPr>
              <a:t>NAQhvm</a:t>
            </a:r>
            <a:r>
              <a:rPr lang="ru-RU" sz="4400" u="sng" dirty="0" smtClean="0">
                <a:hlinkClick r:id="rId4"/>
              </a:rPr>
              <a:t>1_8</a:t>
            </a:r>
            <a:r>
              <a:rPr lang="en-US" sz="4400" u="sng" dirty="0" smtClean="0">
                <a:hlinkClick r:id="rId4"/>
              </a:rPr>
              <a:t>k</a:t>
            </a:r>
            <a:r>
              <a:rPr lang="ru-RU" sz="4400" u="sng" dirty="0" smtClean="0">
                <a:hlinkClick r:id="rId4"/>
              </a:rPr>
              <a:t>&amp;</a:t>
            </a:r>
            <a:r>
              <a:rPr lang="en-US" sz="4400" u="sng" dirty="0" smtClean="0">
                <a:hlinkClick r:id="rId4"/>
              </a:rPr>
              <a:t>feature</a:t>
            </a:r>
            <a:r>
              <a:rPr lang="ru-RU" sz="4400" u="sng" dirty="0" smtClean="0">
                <a:hlinkClick r:id="rId4"/>
              </a:rPr>
              <a:t>=</a:t>
            </a:r>
            <a:r>
              <a:rPr lang="en-US" sz="4400" u="sng" dirty="0" err="1" smtClean="0">
                <a:hlinkClick r:id="rId4"/>
              </a:rPr>
              <a:t>emb</a:t>
            </a:r>
            <a:r>
              <a:rPr lang="ru-RU" sz="4400" u="sng" dirty="0" smtClean="0">
                <a:hlinkClick r:id="rId4"/>
              </a:rPr>
              <a:t>_</a:t>
            </a:r>
            <a:r>
              <a:rPr lang="en-US" sz="4400" u="sng" dirty="0" smtClean="0">
                <a:hlinkClick r:id="rId4"/>
              </a:rPr>
              <a:t>logo</a:t>
            </a:r>
            <a:r>
              <a:rPr lang="ru-RU" sz="4400" dirty="0" smtClean="0"/>
              <a:t>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400" dirty="0" smtClean="0"/>
              <a:t>Воспоминания Ильиной (</a:t>
            </a:r>
            <a:r>
              <a:rPr lang="ru-RU" sz="4400" dirty="0" err="1" smtClean="0"/>
              <a:t>Камыниной</a:t>
            </a:r>
            <a:r>
              <a:rPr lang="ru-RU" sz="4400" dirty="0" smtClean="0"/>
              <a:t>) Александры Ивановны.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400" dirty="0" smtClean="0"/>
              <a:t>Иллюстрация [Электронный ресурс]: Память народа. - Режим доступа: </a:t>
            </a:r>
            <a:r>
              <a:rPr lang="ru-RU" sz="4400" u="sng" dirty="0" smtClean="0">
                <a:hlinkClick r:id="rId5"/>
              </a:rPr>
              <a:t>https://www.iklp.ru/wp-content/uploads/2016/04/%D0%9F%D0%B0%D0%BC%D1%8F%D1%82%D1%8C-%D0%BD%D0%B0%D1%80%D0%BE%D0%B4%D0%B0.jpg</a:t>
            </a:r>
            <a:endParaRPr lang="ru-RU" sz="44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sz="4400" dirty="0" smtClean="0"/>
              <a:t>Иллюстрация [Электронный ресурс]: Помним, гордимся. - Режим доступа: </a:t>
            </a:r>
            <a:r>
              <a:rPr lang="ru-RU" sz="4400" u="sng" dirty="0" smtClean="0">
                <a:hlinkClick r:id="rId6"/>
              </a:rPr>
              <a:t>https://www.1mir.ru/upload/shop_5/1/6/8/item_16821/shop_items_catalog_image16821.jpg</a:t>
            </a:r>
            <a:endParaRPr lang="ru-RU" sz="44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sz="4400" dirty="0" smtClean="0"/>
              <a:t>Материалы Ильинского отделения Казанского районного краеведческого музея им. В.С. </a:t>
            </a:r>
            <a:r>
              <a:rPr lang="ru-RU" sz="4400" dirty="0" err="1" smtClean="0"/>
              <a:t>Аржиловского</a:t>
            </a:r>
            <a:r>
              <a:rPr lang="ru-RU" sz="4400" dirty="0" smtClean="0"/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400" dirty="0" smtClean="0"/>
              <a:t>Материалы информационного портала «Память народа» [Электронный ресурс]: - Режим доступа: </a:t>
            </a:r>
            <a:r>
              <a:rPr lang="ru-RU" sz="4400" u="sng" dirty="0" smtClean="0">
                <a:hlinkClick r:id="rId7"/>
              </a:rPr>
              <a:t>https://pamyat-naroda.ru/</a:t>
            </a:r>
            <a:endParaRPr lang="ru-RU" sz="44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sz="4400" dirty="0" smtClean="0"/>
              <a:t>Материалы Казанского районного краеведческого музея им. В.С. </a:t>
            </a:r>
            <a:r>
              <a:rPr lang="ru-RU" sz="4400" dirty="0" err="1" smtClean="0"/>
              <a:t>Аржиловского</a:t>
            </a:r>
            <a:r>
              <a:rPr lang="ru-RU" sz="4400" dirty="0" smtClean="0"/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400" dirty="0" smtClean="0"/>
              <a:t>Материалы поисковых отрядов «</a:t>
            </a:r>
            <a:r>
              <a:rPr lang="ru-RU" sz="4400" dirty="0" err="1" smtClean="0"/>
              <a:t>Русичи</a:t>
            </a:r>
            <a:r>
              <a:rPr lang="ru-RU" sz="4400" dirty="0" smtClean="0"/>
              <a:t>» и «Честь» (МАОУ </a:t>
            </a:r>
            <a:r>
              <a:rPr lang="ru-RU" sz="4400" dirty="0" err="1" smtClean="0"/>
              <a:t>Новоселезнёвская</a:t>
            </a:r>
            <a:r>
              <a:rPr lang="ru-RU" sz="4400" dirty="0" smtClean="0"/>
              <a:t> СОШ Казанского района Тюменской области) Тюменского регионального отделения Общероссийского общественного движения «Поисковое движение России».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400" dirty="0" smtClean="0"/>
              <a:t>Материалы семейного архива Ильиной (</a:t>
            </a:r>
            <a:r>
              <a:rPr lang="ru-RU" sz="4400" dirty="0" err="1" smtClean="0"/>
              <a:t>Камыниной</a:t>
            </a:r>
            <a:r>
              <a:rPr lang="ru-RU" sz="4400" dirty="0" smtClean="0"/>
              <a:t>) Александры Ивановны.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400" dirty="0" smtClean="0"/>
              <a:t>МПЦ Дворецких [Электронный ресурс]: музыка «Бессмертный полк». - Режим доступа: </a:t>
            </a:r>
            <a:r>
              <a:rPr lang="ru-RU" sz="4400" u="sng" dirty="0" smtClean="0">
                <a:hlinkClick r:id="rId8"/>
              </a:rPr>
              <a:t>https://x-minus.me/artist/%D0%BC%D0%BF%D1%86-%D0%B4%D0%B2%D0%BE%D1%80%D0%B5%D1%86%D0%BA%D0%B8%D1%85</a:t>
            </a:r>
            <a:endParaRPr lang="ru-RU" sz="44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sz="4400" dirty="0" smtClean="0"/>
              <a:t>Чекалина А. «Память» [Электронный ресурс]: песня. - Режим доступа: </a:t>
            </a:r>
            <a:r>
              <a:rPr lang="ru-RU" sz="4400" u="sng" dirty="0" smtClean="0">
                <a:hlinkClick r:id="rId9"/>
              </a:rPr>
              <a:t>https://w1.musify.club/track/a-chekalina-pamyat-8818290</a:t>
            </a:r>
            <a:r>
              <a:rPr lang="ru-RU" sz="4400" dirty="0" smtClean="0"/>
              <a:t>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400" dirty="0" smtClean="0"/>
              <a:t>Шаблон презентации «Война 1941-1945" [Электронный ресурс]: - Режим доступа: </a:t>
            </a:r>
            <a:r>
              <a:rPr lang="ru-RU" sz="4400" u="sng" dirty="0" smtClean="0">
                <a:hlinkClick r:id="rId10"/>
              </a:rPr>
              <a:t>https://mirpps.ru/shablony-dlja-prezentacii/voennyie/vojna-1941-1945.html</a:t>
            </a:r>
            <a:endParaRPr lang="ru-RU" sz="4400" dirty="0" smtClean="0"/>
          </a:p>
          <a:p>
            <a:pPr marL="514350" indent="-514350"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Открытие мемориальных досок в Ильинской школе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Анна Васильевна\Desktop\для ОЛ\фото памятника\DSC_00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77457" y="1747319"/>
            <a:ext cx="7011132" cy="46740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Проект «Стена Памяти»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DSC_0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9903"/>
          <a:stretch>
            <a:fillRect/>
          </a:stretch>
        </p:blipFill>
        <p:spPr>
          <a:xfrm>
            <a:off x="407159" y="1747248"/>
            <a:ext cx="8226061" cy="4940935"/>
          </a:xfr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587" y="202164"/>
            <a:ext cx="703454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Камынин</a:t>
            </a:r>
            <a:r>
              <a:rPr lang="ru-RU" dirty="0" smtClean="0">
                <a:solidFill>
                  <a:schemeClr val="tx1"/>
                </a:solidFill>
              </a:rPr>
              <a:t> Иван Матвеевич (1916-1968)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4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779414" y="1620457"/>
            <a:ext cx="3900442" cy="5042894"/>
          </a:xfr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998" y="202164"/>
            <a:ext cx="7134131" cy="103550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Фотографии из семейного архива </a:t>
            </a:r>
            <a:r>
              <a:rPr lang="ru-RU" sz="4000" dirty="0" err="1" smtClean="0">
                <a:solidFill>
                  <a:schemeClr val="tx1"/>
                </a:solidFill>
              </a:rPr>
              <a:t>Камынина</a:t>
            </a:r>
            <a:r>
              <a:rPr lang="ru-RU" sz="4000" dirty="0" smtClean="0">
                <a:solidFill>
                  <a:schemeClr val="tx1"/>
                </a:solidFill>
              </a:rPr>
              <a:t> И.М.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кам5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150331" y="2706679"/>
            <a:ext cx="3328416" cy="2441448"/>
          </a:xfrm>
        </p:spPr>
      </p:pic>
      <p:pic>
        <p:nvPicPr>
          <p:cNvPr id="7" name="Рисунок 6" descr="кам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4837" y="1430412"/>
            <a:ext cx="2196247" cy="3104256"/>
          </a:xfrm>
          <a:prstGeom prst="rect">
            <a:avLst/>
          </a:prstGeom>
        </p:spPr>
      </p:pic>
      <p:pic>
        <p:nvPicPr>
          <p:cNvPr id="8" name="Рисунок 7" descr="кам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701" y="1736320"/>
            <a:ext cx="2841828" cy="385168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66509" y="914400"/>
            <a:ext cx="7709938" cy="5640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7458" y="1630446"/>
            <a:ext cx="8675170" cy="3403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3968" y="1683945"/>
            <a:ext cx="8653109" cy="3775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35701" y="205055"/>
            <a:ext cx="6481619" cy="6385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</TotalTime>
  <Words>306</Words>
  <Application>Microsoft Office PowerPoint</Application>
  <PresentationFormat>Экран (4:3)</PresentationFormat>
  <Paragraphs>22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История моей семьи в годы Великой Отечественной войны</vt:lpstr>
      <vt:lpstr>Открытие мемориальных досок в Ильинской школе</vt:lpstr>
      <vt:lpstr>Проект «Стена Памяти»</vt:lpstr>
      <vt:lpstr>Камынин Иван Матвеевич (1916-1968)</vt:lpstr>
      <vt:lpstr>Фотографии из семейного архива Камынина И.М.</vt:lpstr>
      <vt:lpstr>Слайд 6</vt:lpstr>
      <vt:lpstr>Слайд 7</vt:lpstr>
      <vt:lpstr>Слайд 8</vt:lpstr>
      <vt:lpstr>Слайд 9</vt:lpstr>
      <vt:lpstr>Слайд 10</vt:lpstr>
      <vt:lpstr>Слайд 11</vt:lpstr>
      <vt:lpstr>Похороны ефрейтора  Бурашёва И.В. в с. Пешнёво Казанского района, 2019 г.</vt:lpstr>
      <vt:lpstr>Слайд 13</vt:lpstr>
      <vt:lpstr>Используемые материалы: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pptforschool.ru</dc:creator>
  <cp:lastModifiedBy>asus</cp:lastModifiedBy>
  <cp:revision>17</cp:revision>
  <dcterms:created xsi:type="dcterms:W3CDTF">2018-04-24T18:36:51Z</dcterms:created>
  <dcterms:modified xsi:type="dcterms:W3CDTF">2021-06-04T06:42:38Z</dcterms:modified>
</cp:coreProperties>
</file>