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63" r:id="rId2"/>
    <p:sldId id="280" r:id="rId3"/>
    <p:sldId id="281" r:id="rId4"/>
    <p:sldId id="282" r:id="rId5"/>
    <p:sldId id="270" r:id="rId6"/>
    <p:sldId id="272" r:id="rId7"/>
    <p:sldId id="277" r:id="rId8"/>
    <p:sldId id="279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3" d="100"/>
          <a:sy n="43" d="100"/>
        </p:scale>
        <p:origin x="-1212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3" d="100"/>
          <a:sy n="33" d="100"/>
        </p:scale>
        <p:origin x="-151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4E772-66ED-4A79-A908-4B22FDA72DAA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6EDA6-FD33-402F-A37B-302AB4D53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2692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42C57-F21F-4993-8D31-C7936C41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66F9B-6611-44DC-B72B-5DC73CD3C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8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Тема урока: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i="1" smtClean="0">
                <a:solidFill>
                  <a:schemeClr val="accent1"/>
                </a:solidFill>
              </a:rPr>
              <a:t>Имя существительное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755576" y="1628800"/>
            <a:ext cx="7704856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442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Правила сотрудничества</a:t>
            </a:r>
            <a:endParaRPr lang="ru-RU" sz="3600" kern="10" spc="0" dirty="0">
              <a:ln w="9525">
                <a:solidFill>
                  <a:srgbClr val="002060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072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537469"/>
              </p:ext>
            </p:extLst>
          </p:nvPr>
        </p:nvGraphicFramePr>
        <p:xfrm>
          <a:off x="323528" y="332656"/>
          <a:ext cx="8496944" cy="504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Слайд" r:id="rId3" imgW="4570530" imgH="3427618" progId="PowerPoint.Slide.12">
                  <p:embed/>
                </p:oleObj>
              </mc:Choice>
              <mc:Fallback>
                <p:oleObj name="Слайд" r:id="rId3" imgW="4570530" imgH="3427618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32656"/>
                        <a:ext cx="8496944" cy="50405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427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1788"/>
            <a:ext cx="6870700" cy="630237"/>
          </a:xfrm>
        </p:spPr>
        <p:txBody>
          <a:bodyPr/>
          <a:lstStyle/>
          <a:p>
            <a:pPr eaLnBrk="1" hangingPunct="1"/>
            <a:endParaRPr lang="ru-RU" sz="4800" smtClean="0">
              <a:solidFill>
                <a:schemeClr val="fol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7199313" cy="1168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b="1" smtClean="0"/>
          </a:p>
        </p:txBody>
      </p:sp>
      <p:pic>
        <p:nvPicPr>
          <p:cNvPr id="45060" name="Picture 4" descr="AMERI0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335713" y="714356"/>
            <a:ext cx="2808287" cy="2447925"/>
          </a:xfrm>
          <a:noFill/>
        </p:spPr>
      </p:pic>
      <p:pic>
        <p:nvPicPr>
          <p:cNvPr id="45061" name="Picture 5" descr="AMERI00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286380" y="2857496"/>
            <a:ext cx="2447925" cy="2232025"/>
          </a:xfrm>
          <a:noFill/>
        </p:spPr>
      </p:pic>
      <p:sp>
        <p:nvSpPr>
          <p:cNvPr id="45062" name="AutoShape 6"/>
          <p:cNvSpPr>
            <a:spLocks noChangeArrowheads="1"/>
          </p:cNvSpPr>
          <p:nvPr/>
        </p:nvSpPr>
        <p:spPr bwMode="auto">
          <a:xfrm>
            <a:off x="2285984" y="642918"/>
            <a:ext cx="3887788" cy="1152525"/>
          </a:xfrm>
          <a:prstGeom prst="wedgeEllipseCallout">
            <a:avLst>
              <a:gd name="adj1" fmla="val 67639"/>
              <a:gd name="adj2" fmla="val 1232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kumimoji="1" lang="ru-RU" sz="2800" b="1">
                <a:latin typeface="Times New Roman" pitchFamily="18" charset="0"/>
              </a:rPr>
              <a:t>Кто? </a:t>
            </a:r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auto">
          <a:xfrm>
            <a:off x="0" y="2357430"/>
            <a:ext cx="3960812" cy="1330325"/>
          </a:xfrm>
          <a:prstGeom prst="wedgeEllipseCallout">
            <a:avLst>
              <a:gd name="adj1" fmla="val 93125"/>
              <a:gd name="adj2" fmla="val 649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kumimoji="1" lang="ru-RU" sz="2400" b="1">
                <a:latin typeface="Times New Roman" pitchFamily="18" charset="0"/>
              </a:rPr>
              <a:t>Что?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 animBg="1"/>
      <p:bldP spid="450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mtClean="0"/>
              <a:t>Проверь  себя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3771900" cy="785818"/>
          </a:xfrm>
        </p:spPr>
        <p:txBody>
          <a:bodyPr/>
          <a:lstStyle/>
          <a:p>
            <a:r>
              <a:rPr lang="ru-RU" dirty="0" smtClean="0"/>
              <a:t>КТО?</a:t>
            </a:r>
          </a:p>
        </p:txBody>
      </p:sp>
      <p:sp>
        <p:nvSpPr>
          <p:cNvPr id="8196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428736"/>
            <a:ext cx="3771900" cy="500066"/>
          </a:xfrm>
        </p:spPr>
        <p:txBody>
          <a:bodyPr/>
          <a:lstStyle/>
          <a:p>
            <a:r>
              <a:rPr lang="ru-RU" dirty="0" smtClean="0"/>
              <a:t>ЧТО?</a:t>
            </a:r>
          </a:p>
        </p:txBody>
      </p:sp>
      <p:sp>
        <p:nvSpPr>
          <p:cNvPr id="8197" name="Содержимое 4"/>
          <p:cNvSpPr>
            <a:spLocks noGrp="1"/>
          </p:cNvSpPr>
          <p:nvPr>
            <p:ph sz="quarter" idx="3"/>
          </p:nvPr>
        </p:nvSpPr>
        <p:spPr>
          <a:xfrm>
            <a:off x="428596" y="1928802"/>
            <a:ext cx="3986242" cy="3643338"/>
          </a:xfrm>
        </p:spPr>
        <p:txBody>
          <a:bodyPr/>
          <a:lstStyle/>
          <a:p>
            <a:r>
              <a:rPr lang="ru-RU" dirty="0" smtClean="0"/>
              <a:t>лиса</a:t>
            </a:r>
          </a:p>
          <a:p>
            <a:r>
              <a:rPr lang="ru-RU" dirty="0" smtClean="0"/>
              <a:t>заяц</a:t>
            </a:r>
          </a:p>
          <a:p>
            <a:r>
              <a:rPr lang="ru-RU" dirty="0" smtClean="0"/>
              <a:t>сорока</a:t>
            </a:r>
          </a:p>
          <a:p>
            <a:r>
              <a:rPr lang="ru-RU" dirty="0" smtClean="0"/>
              <a:t>петух</a:t>
            </a:r>
          </a:p>
          <a:p>
            <a:r>
              <a:rPr lang="ru-RU" dirty="0" smtClean="0"/>
              <a:t>дятел</a:t>
            </a:r>
          </a:p>
        </p:txBody>
      </p:sp>
      <p:sp>
        <p:nvSpPr>
          <p:cNvPr id="8198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2000240"/>
            <a:ext cx="3771900" cy="2857520"/>
          </a:xfrm>
        </p:spPr>
        <p:txBody>
          <a:bodyPr/>
          <a:lstStyle/>
          <a:p>
            <a:r>
              <a:rPr lang="ru-RU" dirty="0" smtClean="0"/>
              <a:t>арбуз</a:t>
            </a:r>
          </a:p>
          <a:p>
            <a:r>
              <a:rPr lang="ru-RU" dirty="0" smtClean="0"/>
              <a:t>яблоко</a:t>
            </a:r>
          </a:p>
          <a:p>
            <a:r>
              <a:rPr lang="ru-RU" dirty="0" smtClean="0"/>
              <a:t>портфель</a:t>
            </a:r>
          </a:p>
          <a:p>
            <a:r>
              <a:rPr lang="ru-RU" dirty="0" smtClean="0"/>
              <a:t>карандаши</a:t>
            </a:r>
          </a:p>
          <a:p>
            <a:r>
              <a:rPr lang="ru-RU" dirty="0" smtClean="0"/>
              <a:t>помидоры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tx1"/>
                </a:solidFill>
              </a:rPr>
              <a:t>Проверь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7200" dirty="0" smtClean="0"/>
              <a:t>оцени</a:t>
            </a:r>
            <a:endParaRPr lang="ru-RU" sz="7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6072198" y="3429000"/>
            <a:ext cx="2143140" cy="148590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214810" y="1785926"/>
            <a:ext cx="2143140" cy="1485904"/>
          </a:xfrm>
          <a:prstGeom prst="smileyFace">
            <a:avLst>
              <a:gd name="adj" fmla="val -475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142976" y="3143248"/>
            <a:ext cx="1785950" cy="1485904"/>
          </a:xfrm>
          <a:prstGeom prst="smileyFace">
            <a:avLst>
              <a:gd name="adj" fmla="val -4653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Итог урока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Над какой темой работали?</a:t>
            </a:r>
            <a:endParaRPr lang="ru-RU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Какие слова называют именами 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существительными?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</a:rPr>
              <a:t>Чём  будем  заниматься на следующем  уроке?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1331913" y="2060575"/>
            <a:ext cx="6119812" cy="2808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52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Diseño predeterminado</vt:lpstr>
      <vt:lpstr>Microsoft PowerPoint Slide</vt:lpstr>
      <vt:lpstr>Тема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 себя</vt:lpstr>
      <vt:lpstr>Проверь</vt:lpstr>
      <vt:lpstr>Итог урока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6</cp:revision>
  <dcterms:created xsi:type="dcterms:W3CDTF">2013-02-06T01:22:51Z</dcterms:created>
  <dcterms:modified xsi:type="dcterms:W3CDTF">2014-03-19T17:40:42Z</dcterms:modified>
</cp:coreProperties>
</file>