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2" r:id="rId3"/>
    <p:sldId id="256" r:id="rId4"/>
    <p:sldId id="263" r:id="rId5"/>
    <p:sldId id="260" r:id="rId6"/>
    <p:sldId id="257" r:id="rId7"/>
    <p:sldId id="259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ACFCA6-13C5-4033-ACF1-33682D63EF9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D536AF-B353-41A4-9C4A-6BD10D72AB7D}">
      <dgm:prSet phldrT="[Текст]"/>
      <dgm:spPr/>
      <dgm:t>
        <a:bodyPr/>
        <a:lstStyle/>
        <a:p>
          <a:r>
            <a:rPr lang="ru-RU" dirty="0" smtClean="0"/>
            <a:t>Образовательная среда</a:t>
          </a:r>
          <a:endParaRPr lang="ru-RU" dirty="0"/>
        </a:p>
      </dgm:t>
    </dgm:pt>
    <dgm:pt modelId="{C3E622C3-F726-4A0B-86C0-C728A320FA27}" type="parTrans" cxnId="{DA214480-E9DB-478D-9646-7C1F721BE524}">
      <dgm:prSet/>
      <dgm:spPr/>
      <dgm:t>
        <a:bodyPr/>
        <a:lstStyle/>
        <a:p>
          <a:endParaRPr lang="ru-RU"/>
        </a:p>
      </dgm:t>
    </dgm:pt>
    <dgm:pt modelId="{5A201179-652E-4553-AFA0-3E3CB2845250}" type="sibTrans" cxnId="{DA214480-E9DB-478D-9646-7C1F721BE524}">
      <dgm:prSet/>
      <dgm:spPr/>
      <dgm:t>
        <a:bodyPr/>
        <a:lstStyle/>
        <a:p>
          <a:endParaRPr lang="ru-RU"/>
        </a:p>
      </dgm:t>
    </dgm:pt>
    <dgm:pt modelId="{CCAAFDDA-E009-4C46-B2A5-2D99DB691AC3}">
      <dgm:prSet phldrT="[Текст]"/>
      <dgm:spPr/>
      <dgm:t>
        <a:bodyPr/>
        <a:lstStyle/>
        <a:p>
          <a:r>
            <a:rPr lang="ru-RU" dirty="0" smtClean="0"/>
            <a:t>Компетентности педагога</a:t>
          </a:r>
          <a:endParaRPr lang="ru-RU" dirty="0"/>
        </a:p>
      </dgm:t>
    </dgm:pt>
    <dgm:pt modelId="{9723C4B0-56DF-4016-92F7-4BE583249151}" type="parTrans" cxnId="{763A3344-4362-4A29-9B89-8F08396E4FD5}">
      <dgm:prSet/>
      <dgm:spPr/>
      <dgm:t>
        <a:bodyPr/>
        <a:lstStyle/>
        <a:p>
          <a:endParaRPr lang="ru-RU"/>
        </a:p>
      </dgm:t>
    </dgm:pt>
    <dgm:pt modelId="{20C2FCC0-29F7-4CB7-A1AC-5631D26A257D}" type="sibTrans" cxnId="{763A3344-4362-4A29-9B89-8F08396E4FD5}">
      <dgm:prSet/>
      <dgm:spPr/>
      <dgm:t>
        <a:bodyPr/>
        <a:lstStyle/>
        <a:p>
          <a:endParaRPr lang="ru-RU"/>
        </a:p>
      </dgm:t>
    </dgm:pt>
    <dgm:pt modelId="{EDFDA24A-3430-467C-9985-F216B29668F4}">
      <dgm:prSet phldrT="[Текст]"/>
      <dgm:spPr/>
      <dgm:t>
        <a:bodyPr/>
        <a:lstStyle/>
        <a:p>
          <a:r>
            <a:rPr lang="ru-RU" dirty="0" smtClean="0"/>
            <a:t>Индивидуализация</a:t>
          </a:r>
          <a:endParaRPr lang="ru-RU" dirty="0"/>
        </a:p>
      </dgm:t>
    </dgm:pt>
    <dgm:pt modelId="{68B57FBE-3D86-46B2-97A4-9BECF6C745D3}" type="parTrans" cxnId="{B6760D62-F433-43A5-AE80-6848F406D3AF}">
      <dgm:prSet/>
      <dgm:spPr/>
      <dgm:t>
        <a:bodyPr/>
        <a:lstStyle/>
        <a:p>
          <a:endParaRPr lang="ru-RU"/>
        </a:p>
      </dgm:t>
    </dgm:pt>
    <dgm:pt modelId="{CDF59755-F64C-4DCF-9023-68DF70358EB8}" type="sibTrans" cxnId="{B6760D62-F433-43A5-AE80-6848F406D3AF}">
      <dgm:prSet/>
      <dgm:spPr/>
      <dgm:t>
        <a:bodyPr/>
        <a:lstStyle/>
        <a:p>
          <a:endParaRPr lang="ru-RU"/>
        </a:p>
      </dgm:t>
    </dgm:pt>
    <dgm:pt modelId="{3247F926-D7D2-46B3-8644-F6952E35B20E}">
      <dgm:prSet phldrT="[Текст]"/>
      <dgm:spPr/>
      <dgm:t>
        <a:bodyPr/>
        <a:lstStyle/>
        <a:p>
          <a:r>
            <a:rPr lang="ru-RU" dirty="0" smtClean="0"/>
            <a:t>Преемственность </a:t>
          </a:r>
          <a:endParaRPr lang="ru-RU" dirty="0"/>
        </a:p>
      </dgm:t>
    </dgm:pt>
    <dgm:pt modelId="{7571B1A8-2391-4590-B4BF-611D3D667732}" type="parTrans" cxnId="{0D822458-CEF5-4976-B9B3-252DAE7357A0}">
      <dgm:prSet/>
      <dgm:spPr/>
      <dgm:t>
        <a:bodyPr/>
        <a:lstStyle/>
        <a:p>
          <a:endParaRPr lang="ru-RU"/>
        </a:p>
      </dgm:t>
    </dgm:pt>
    <dgm:pt modelId="{F6BD6072-D0AD-4DEE-B3B6-773DC7FF894A}" type="sibTrans" cxnId="{0D822458-CEF5-4976-B9B3-252DAE7357A0}">
      <dgm:prSet/>
      <dgm:spPr/>
      <dgm:t>
        <a:bodyPr/>
        <a:lstStyle/>
        <a:p>
          <a:endParaRPr lang="ru-RU"/>
        </a:p>
      </dgm:t>
    </dgm:pt>
    <dgm:pt modelId="{6B64FA89-1626-4865-8A81-69A44C8514DF}">
      <dgm:prSet phldrT="[Текст]"/>
      <dgm:spPr/>
      <dgm:t>
        <a:bodyPr/>
        <a:lstStyle/>
        <a:p>
          <a:r>
            <a:rPr lang="ru-RU" dirty="0" smtClean="0"/>
            <a:t>Мягкие навыки</a:t>
          </a:r>
          <a:endParaRPr lang="ru-RU" dirty="0"/>
        </a:p>
      </dgm:t>
    </dgm:pt>
    <dgm:pt modelId="{18DAB4C4-7DE1-46CE-BF9C-C5F5370D5CD9}" type="parTrans" cxnId="{10F006A1-62B0-4D0A-8969-94215A54363E}">
      <dgm:prSet/>
      <dgm:spPr/>
      <dgm:t>
        <a:bodyPr/>
        <a:lstStyle/>
        <a:p>
          <a:endParaRPr lang="ru-RU"/>
        </a:p>
      </dgm:t>
    </dgm:pt>
    <dgm:pt modelId="{B39F5918-EFB3-409E-B8F0-B177B45EDAEC}" type="sibTrans" cxnId="{10F006A1-62B0-4D0A-8969-94215A54363E}">
      <dgm:prSet/>
      <dgm:spPr/>
      <dgm:t>
        <a:bodyPr/>
        <a:lstStyle/>
        <a:p>
          <a:endParaRPr lang="ru-RU"/>
        </a:p>
      </dgm:t>
    </dgm:pt>
    <dgm:pt modelId="{D847633B-7FB5-4441-80E5-6E650664AE22}">
      <dgm:prSet/>
      <dgm:spPr/>
      <dgm:t>
        <a:bodyPr/>
        <a:lstStyle/>
        <a:p>
          <a:r>
            <a:rPr lang="ru-RU" dirty="0" smtClean="0"/>
            <a:t>Функциональная грамотность</a:t>
          </a:r>
          <a:endParaRPr lang="ru-RU" dirty="0"/>
        </a:p>
      </dgm:t>
    </dgm:pt>
    <dgm:pt modelId="{92B86A3F-E7EF-424B-9B87-1B87F79373DE}" type="parTrans" cxnId="{B892B05E-7C1D-444E-8095-408FB6317F5E}">
      <dgm:prSet/>
      <dgm:spPr/>
    </dgm:pt>
    <dgm:pt modelId="{901DABAC-6213-4A98-B07F-C0E3ED8AFD37}" type="sibTrans" cxnId="{B892B05E-7C1D-444E-8095-408FB6317F5E}">
      <dgm:prSet/>
      <dgm:spPr/>
    </dgm:pt>
    <dgm:pt modelId="{0E67D6A3-C4CD-4108-B1C4-6568084F0AB0}">
      <dgm:prSet/>
      <dgm:spPr/>
      <dgm:t>
        <a:bodyPr/>
        <a:lstStyle/>
        <a:p>
          <a:r>
            <a:rPr lang="ru-RU" dirty="0" smtClean="0"/>
            <a:t>Профессиональное самоопределение</a:t>
          </a:r>
          <a:endParaRPr lang="ru-RU" dirty="0"/>
        </a:p>
      </dgm:t>
    </dgm:pt>
    <dgm:pt modelId="{BC8523B8-876E-40C0-9F6B-65096C064FEB}" type="parTrans" cxnId="{0C042F4F-9878-4110-A2EA-B3486CA08796}">
      <dgm:prSet/>
      <dgm:spPr/>
    </dgm:pt>
    <dgm:pt modelId="{14CFCBA7-B5E8-4768-9674-97F2EB28A693}" type="sibTrans" cxnId="{0C042F4F-9878-4110-A2EA-B3486CA08796}">
      <dgm:prSet/>
      <dgm:spPr/>
    </dgm:pt>
    <dgm:pt modelId="{77B04DF4-960E-4A82-8891-21698D1DA68F}" type="pres">
      <dgm:prSet presAssocID="{ABACFCA6-13C5-4033-ACF1-33682D63EF9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3731A7-3814-472B-BA37-0FC79515C9D8}" type="pres">
      <dgm:prSet presAssocID="{E4D536AF-B353-41A4-9C4A-6BD10D72AB7D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158C3-8DDB-4761-9177-0B278EB95D59}" type="pres">
      <dgm:prSet presAssocID="{5A201179-652E-4553-AFA0-3E3CB2845250}" presName="sibTrans" presStyleCnt="0"/>
      <dgm:spPr/>
    </dgm:pt>
    <dgm:pt modelId="{A480C0B9-463E-4A89-8CA7-F5524215FF17}" type="pres">
      <dgm:prSet presAssocID="{D847633B-7FB5-4441-80E5-6E650664AE22}" presName="node" presStyleLbl="node1" presStyleIdx="1" presStyleCnt="7" custLinFactY="14566" custLinFactNeighborX="155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E7340-EF92-4E58-A466-8242C72884F7}" type="pres">
      <dgm:prSet presAssocID="{901DABAC-6213-4A98-B07F-C0E3ED8AFD37}" presName="sibTrans" presStyleCnt="0"/>
      <dgm:spPr/>
    </dgm:pt>
    <dgm:pt modelId="{95733C65-827C-4570-99B0-B5EDFE6ADE1B}" type="pres">
      <dgm:prSet presAssocID="{CCAAFDDA-E009-4C46-B2A5-2D99DB691AC3}" presName="node" presStyleLbl="node1" presStyleIdx="2" presStyleCnt="7" custLinFactX="-8858" custLinFactNeighborX="-100000" custLinFactNeighborY="27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EE435-CEAA-4070-A3A7-CB43624FB23D}" type="pres">
      <dgm:prSet presAssocID="{20C2FCC0-29F7-4CB7-A1AC-5631D26A257D}" presName="sibTrans" presStyleCnt="0"/>
      <dgm:spPr/>
    </dgm:pt>
    <dgm:pt modelId="{4A5AB94C-FEE5-4D35-9D42-37B0BBBA3228}" type="pres">
      <dgm:prSet presAssocID="{EDFDA24A-3430-467C-9985-F216B29668F4}" presName="node" presStyleLbl="node1" presStyleIdx="3" presStyleCnt="7" custLinFactX="100000" custLinFactY="-15704" custLinFactNeighborX="12100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6FAAF-43D1-4714-AD6D-F19C3CC7F81C}" type="pres">
      <dgm:prSet presAssocID="{CDF59755-F64C-4DCF-9023-68DF70358EB8}" presName="sibTrans" presStyleCnt="0"/>
      <dgm:spPr/>
    </dgm:pt>
    <dgm:pt modelId="{E101500C-8C9B-435A-89E8-66BEE3A6BD26}" type="pres">
      <dgm:prSet presAssocID="{3247F926-D7D2-46B3-8644-F6952E35B20E}" presName="node" presStyleLbl="node1" presStyleIdx="4" presStyleCnt="7" custLinFactX="-9268" custLinFactNeighborX="-100000" custLinFactNeighborY="-5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C7D74-A88C-4D16-96E7-AF0CC76BCADE}" type="pres">
      <dgm:prSet presAssocID="{F6BD6072-D0AD-4DEE-B3B6-773DC7FF894A}" presName="sibTrans" presStyleCnt="0"/>
      <dgm:spPr/>
    </dgm:pt>
    <dgm:pt modelId="{2F470F74-1E6C-4AE0-A24C-EBA9ED1D8F4E}" type="pres">
      <dgm:prSet presAssocID="{6B64FA89-1626-4865-8A81-69A44C8514D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80D95A-0BF9-429B-BC34-640169C67A59}" type="pres">
      <dgm:prSet presAssocID="{B39F5918-EFB3-409E-B8F0-B177B45EDAEC}" presName="sibTrans" presStyleCnt="0"/>
      <dgm:spPr/>
    </dgm:pt>
    <dgm:pt modelId="{81F2E96C-C8C3-47D3-9EB3-91C6EDCAE9DD}" type="pres">
      <dgm:prSet presAssocID="{0E67D6A3-C4CD-4108-B1C4-6568084F0AB0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CA8BC0-58C7-43AD-94F5-D3E0CB742482}" type="presOf" srcId="{EDFDA24A-3430-467C-9985-F216B29668F4}" destId="{4A5AB94C-FEE5-4D35-9D42-37B0BBBA3228}" srcOrd="0" destOrd="0" presId="urn:microsoft.com/office/officeart/2005/8/layout/default"/>
    <dgm:cxn modelId="{0D822458-CEF5-4976-B9B3-252DAE7357A0}" srcId="{ABACFCA6-13C5-4033-ACF1-33682D63EF95}" destId="{3247F926-D7D2-46B3-8644-F6952E35B20E}" srcOrd="4" destOrd="0" parTransId="{7571B1A8-2391-4590-B4BF-611D3D667732}" sibTransId="{F6BD6072-D0AD-4DEE-B3B6-773DC7FF894A}"/>
    <dgm:cxn modelId="{00A66ED1-141E-4702-BA8A-DE52CB501957}" type="presOf" srcId="{0E67D6A3-C4CD-4108-B1C4-6568084F0AB0}" destId="{81F2E96C-C8C3-47D3-9EB3-91C6EDCAE9DD}" srcOrd="0" destOrd="0" presId="urn:microsoft.com/office/officeart/2005/8/layout/default"/>
    <dgm:cxn modelId="{DA214480-E9DB-478D-9646-7C1F721BE524}" srcId="{ABACFCA6-13C5-4033-ACF1-33682D63EF95}" destId="{E4D536AF-B353-41A4-9C4A-6BD10D72AB7D}" srcOrd="0" destOrd="0" parTransId="{C3E622C3-F726-4A0B-86C0-C728A320FA27}" sibTransId="{5A201179-652E-4553-AFA0-3E3CB2845250}"/>
    <dgm:cxn modelId="{48AC29C7-40A3-49C9-9158-7FFCD54A461B}" type="presOf" srcId="{D847633B-7FB5-4441-80E5-6E650664AE22}" destId="{A480C0B9-463E-4A89-8CA7-F5524215FF17}" srcOrd="0" destOrd="0" presId="urn:microsoft.com/office/officeart/2005/8/layout/default"/>
    <dgm:cxn modelId="{B892B05E-7C1D-444E-8095-408FB6317F5E}" srcId="{ABACFCA6-13C5-4033-ACF1-33682D63EF95}" destId="{D847633B-7FB5-4441-80E5-6E650664AE22}" srcOrd="1" destOrd="0" parTransId="{92B86A3F-E7EF-424B-9B87-1B87F79373DE}" sibTransId="{901DABAC-6213-4A98-B07F-C0E3ED8AFD37}"/>
    <dgm:cxn modelId="{E9936622-77B5-465E-91D5-EF276BE4970D}" type="presOf" srcId="{3247F926-D7D2-46B3-8644-F6952E35B20E}" destId="{E101500C-8C9B-435A-89E8-66BEE3A6BD26}" srcOrd="0" destOrd="0" presId="urn:microsoft.com/office/officeart/2005/8/layout/default"/>
    <dgm:cxn modelId="{EA81080F-9A46-4FF1-86D7-86E7855F6DE6}" type="presOf" srcId="{CCAAFDDA-E009-4C46-B2A5-2D99DB691AC3}" destId="{95733C65-827C-4570-99B0-B5EDFE6ADE1B}" srcOrd="0" destOrd="0" presId="urn:microsoft.com/office/officeart/2005/8/layout/default"/>
    <dgm:cxn modelId="{37E715B8-7003-4930-9D25-98A3D6246516}" type="presOf" srcId="{E4D536AF-B353-41A4-9C4A-6BD10D72AB7D}" destId="{953731A7-3814-472B-BA37-0FC79515C9D8}" srcOrd="0" destOrd="0" presId="urn:microsoft.com/office/officeart/2005/8/layout/default"/>
    <dgm:cxn modelId="{2E0F6037-C09B-4397-8D7B-D83DF6CA9A1B}" type="presOf" srcId="{6B64FA89-1626-4865-8A81-69A44C8514DF}" destId="{2F470F74-1E6C-4AE0-A24C-EBA9ED1D8F4E}" srcOrd="0" destOrd="0" presId="urn:microsoft.com/office/officeart/2005/8/layout/default"/>
    <dgm:cxn modelId="{763A3344-4362-4A29-9B89-8F08396E4FD5}" srcId="{ABACFCA6-13C5-4033-ACF1-33682D63EF95}" destId="{CCAAFDDA-E009-4C46-B2A5-2D99DB691AC3}" srcOrd="2" destOrd="0" parTransId="{9723C4B0-56DF-4016-92F7-4BE583249151}" sibTransId="{20C2FCC0-29F7-4CB7-A1AC-5631D26A257D}"/>
    <dgm:cxn modelId="{0C042F4F-9878-4110-A2EA-B3486CA08796}" srcId="{ABACFCA6-13C5-4033-ACF1-33682D63EF95}" destId="{0E67D6A3-C4CD-4108-B1C4-6568084F0AB0}" srcOrd="6" destOrd="0" parTransId="{BC8523B8-876E-40C0-9F6B-65096C064FEB}" sibTransId="{14CFCBA7-B5E8-4768-9674-97F2EB28A693}"/>
    <dgm:cxn modelId="{ECF04A4E-877C-4BA6-A7EA-BA9A44945520}" type="presOf" srcId="{ABACFCA6-13C5-4033-ACF1-33682D63EF95}" destId="{77B04DF4-960E-4A82-8891-21698D1DA68F}" srcOrd="0" destOrd="0" presId="urn:microsoft.com/office/officeart/2005/8/layout/default"/>
    <dgm:cxn modelId="{B6760D62-F433-43A5-AE80-6848F406D3AF}" srcId="{ABACFCA6-13C5-4033-ACF1-33682D63EF95}" destId="{EDFDA24A-3430-467C-9985-F216B29668F4}" srcOrd="3" destOrd="0" parTransId="{68B57FBE-3D86-46B2-97A4-9BECF6C745D3}" sibTransId="{CDF59755-F64C-4DCF-9023-68DF70358EB8}"/>
    <dgm:cxn modelId="{10F006A1-62B0-4D0A-8969-94215A54363E}" srcId="{ABACFCA6-13C5-4033-ACF1-33682D63EF95}" destId="{6B64FA89-1626-4865-8A81-69A44C8514DF}" srcOrd="5" destOrd="0" parTransId="{18DAB4C4-7DE1-46CE-BF9C-C5F5370D5CD9}" sibTransId="{B39F5918-EFB3-409E-B8F0-B177B45EDAEC}"/>
    <dgm:cxn modelId="{E1C8E208-DB23-4DE8-8073-F8D7DF6BA92D}" type="presParOf" srcId="{77B04DF4-960E-4A82-8891-21698D1DA68F}" destId="{953731A7-3814-472B-BA37-0FC79515C9D8}" srcOrd="0" destOrd="0" presId="urn:microsoft.com/office/officeart/2005/8/layout/default"/>
    <dgm:cxn modelId="{B768D389-C92F-4346-9FC5-DD4B195A8FE8}" type="presParOf" srcId="{77B04DF4-960E-4A82-8891-21698D1DA68F}" destId="{194158C3-8DDB-4761-9177-0B278EB95D59}" srcOrd="1" destOrd="0" presId="urn:microsoft.com/office/officeart/2005/8/layout/default"/>
    <dgm:cxn modelId="{D3684D7D-F7D1-48C7-824A-D50C6B1ED329}" type="presParOf" srcId="{77B04DF4-960E-4A82-8891-21698D1DA68F}" destId="{A480C0B9-463E-4A89-8CA7-F5524215FF17}" srcOrd="2" destOrd="0" presId="urn:microsoft.com/office/officeart/2005/8/layout/default"/>
    <dgm:cxn modelId="{FD7A7643-DA2C-40B7-B94E-909D91E7ACEC}" type="presParOf" srcId="{77B04DF4-960E-4A82-8891-21698D1DA68F}" destId="{25FE7340-EF92-4E58-A466-8242C72884F7}" srcOrd="3" destOrd="0" presId="urn:microsoft.com/office/officeart/2005/8/layout/default"/>
    <dgm:cxn modelId="{D4D4FF92-8482-42E6-83FB-227BC6E15BFC}" type="presParOf" srcId="{77B04DF4-960E-4A82-8891-21698D1DA68F}" destId="{95733C65-827C-4570-99B0-B5EDFE6ADE1B}" srcOrd="4" destOrd="0" presId="urn:microsoft.com/office/officeart/2005/8/layout/default"/>
    <dgm:cxn modelId="{02F0FE36-1380-4217-B14B-759E1F1CB44E}" type="presParOf" srcId="{77B04DF4-960E-4A82-8891-21698D1DA68F}" destId="{AECEE435-CEAA-4070-A3A7-CB43624FB23D}" srcOrd="5" destOrd="0" presId="urn:microsoft.com/office/officeart/2005/8/layout/default"/>
    <dgm:cxn modelId="{9E66AC3E-069C-4917-B3CC-762975E50A89}" type="presParOf" srcId="{77B04DF4-960E-4A82-8891-21698D1DA68F}" destId="{4A5AB94C-FEE5-4D35-9D42-37B0BBBA3228}" srcOrd="6" destOrd="0" presId="urn:microsoft.com/office/officeart/2005/8/layout/default"/>
    <dgm:cxn modelId="{54685E8B-5214-4FD0-B6F1-50FA567E0A3B}" type="presParOf" srcId="{77B04DF4-960E-4A82-8891-21698D1DA68F}" destId="{37D6FAAF-43D1-4714-AD6D-F19C3CC7F81C}" srcOrd="7" destOrd="0" presId="urn:microsoft.com/office/officeart/2005/8/layout/default"/>
    <dgm:cxn modelId="{A1D68845-F99B-4F3A-A9AF-33EBC2A1D9C9}" type="presParOf" srcId="{77B04DF4-960E-4A82-8891-21698D1DA68F}" destId="{E101500C-8C9B-435A-89E8-66BEE3A6BD26}" srcOrd="8" destOrd="0" presId="urn:microsoft.com/office/officeart/2005/8/layout/default"/>
    <dgm:cxn modelId="{E326E826-F461-433E-A903-5E524EDF5CBC}" type="presParOf" srcId="{77B04DF4-960E-4A82-8891-21698D1DA68F}" destId="{472C7D74-A88C-4D16-96E7-AF0CC76BCADE}" srcOrd="9" destOrd="0" presId="urn:microsoft.com/office/officeart/2005/8/layout/default"/>
    <dgm:cxn modelId="{C81806F9-1434-44BB-B9D0-493D8C21AF08}" type="presParOf" srcId="{77B04DF4-960E-4A82-8891-21698D1DA68F}" destId="{2F470F74-1E6C-4AE0-A24C-EBA9ED1D8F4E}" srcOrd="10" destOrd="0" presId="urn:microsoft.com/office/officeart/2005/8/layout/default"/>
    <dgm:cxn modelId="{26A73D44-08BC-4045-AC8D-889035E14775}" type="presParOf" srcId="{77B04DF4-960E-4A82-8891-21698D1DA68F}" destId="{AD80D95A-0BF9-429B-BC34-640169C67A59}" srcOrd="11" destOrd="0" presId="urn:microsoft.com/office/officeart/2005/8/layout/default"/>
    <dgm:cxn modelId="{36A69352-3446-424D-B29D-ECB16ABE94AB}" type="presParOf" srcId="{77B04DF4-960E-4A82-8891-21698D1DA68F}" destId="{81F2E96C-C8C3-47D3-9EB3-91C6EDCAE9DD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731A7-3814-472B-BA37-0FC79515C9D8}">
      <dsp:nvSpPr>
        <dsp:cNvPr id="0" name=""/>
        <dsp:cNvSpPr/>
      </dsp:nvSpPr>
      <dsp:spPr>
        <a:xfrm>
          <a:off x="819288" y="615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Образовательная среда</a:t>
          </a:r>
          <a:endParaRPr lang="ru-RU" sz="2200" kern="1200" dirty="0"/>
        </a:p>
      </dsp:txBody>
      <dsp:txXfrm>
        <a:off x="819288" y="615"/>
        <a:ext cx="2579600" cy="1547760"/>
      </dsp:txXfrm>
    </dsp:sp>
    <dsp:sp modelId="{A480C0B9-463E-4A89-8CA7-F5524215FF17}">
      <dsp:nvSpPr>
        <dsp:cNvPr id="0" name=""/>
        <dsp:cNvSpPr/>
      </dsp:nvSpPr>
      <dsp:spPr>
        <a:xfrm>
          <a:off x="3696910" y="1773822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Функциональная грамотность</a:t>
          </a:r>
          <a:endParaRPr lang="ru-RU" sz="2200" kern="1200" dirty="0"/>
        </a:p>
      </dsp:txBody>
      <dsp:txXfrm>
        <a:off x="3696910" y="1773822"/>
        <a:ext cx="2579600" cy="1547760"/>
      </dsp:txXfrm>
    </dsp:sp>
    <dsp:sp modelId="{95733C65-827C-4570-99B0-B5EDFE6ADE1B}">
      <dsp:nvSpPr>
        <dsp:cNvPr id="0" name=""/>
        <dsp:cNvSpPr/>
      </dsp:nvSpPr>
      <dsp:spPr>
        <a:xfrm>
          <a:off x="3686308" y="43008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Компетентности педагога</a:t>
          </a:r>
          <a:endParaRPr lang="ru-RU" sz="2200" kern="1200" dirty="0"/>
        </a:p>
      </dsp:txBody>
      <dsp:txXfrm>
        <a:off x="3686308" y="43008"/>
        <a:ext cx="2579600" cy="1547760"/>
      </dsp:txXfrm>
    </dsp:sp>
    <dsp:sp modelId="{4A5AB94C-FEE5-4D35-9D42-37B0BBBA3228}">
      <dsp:nvSpPr>
        <dsp:cNvPr id="0" name=""/>
        <dsp:cNvSpPr/>
      </dsp:nvSpPr>
      <dsp:spPr>
        <a:xfrm>
          <a:off x="6520232" y="15515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Индивидуализация</a:t>
          </a:r>
          <a:endParaRPr lang="ru-RU" sz="2200" kern="1200" dirty="0"/>
        </a:p>
      </dsp:txBody>
      <dsp:txXfrm>
        <a:off x="6520232" y="15515"/>
        <a:ext cx="2579600" cy="1547760"/>
      </dsp:txXfrm>
    </dsp:sp>
    <dsp:sp modelId="{E101500C-8C9B-435A-89E8-66BEE3A6BD26}">
      <dsp:nvSpPr>
        <dsp:cNvPr id="0" name=""/>
        <dsp:cNvSpPr/>
      </dsp:nvSpPr>
      <dsp:spPr>
        <a:xfrm>
          <a:off x="838171" y="1721564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Преемственность </a:t>
          </a:r>
          <a:endParaRPr lang="ru-RU" sz="2200" kern="1200" dirty="0"/>
        </a:p>
      </dsp:txBody>
      <dsp:txXfrm>
        <a:off x="838171" y="1721564"/>
        <a:ext cx="2579600" cy="1547760"/>
      </dsp:txXfrm>
    </dsp:sp>
    <dsp:sp modelId="{2F470F74-1E6C-4AE0-A24C-EBA9ED1D8F4E}">
      <dsp:nvSpPr>
        <dsp:cNvPr id="0" name=""/>
        <dsp:cNvSpPr/>
      </dsp:nvSpPr>
      <dsp:spPr>
        <a:xfrm>
          <a:off x="6494410" y="1806335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Мягкие навыки</a:t>
          </a:r>
          <a:endParaRPr lang="ru-RU" sz="2200" kern="1200" dirty="0"/>
        </a:p>
      </dsp:txBody>
      <dsp:txXfrm>
        <a:off x="6494410" y="1806335"/>
        <a:ext cx="2579600" cy="1547760"/>
      </dsp:txXfrm>
    </dsp:sp>
    <dsp:sp modelId="{81F2E96C-C8C3-47D3-9EB3-91C6EDCAE9DD}">
      <dsp:nvSpPr>
        <dsp:cNvPr id="0" name=""/>
        <dsp:cNvSpPr/>
      </dsp:nvSpPr>
      <dsp:spPr>
        <a:xfrm>
          <a:off x="3656849" y="3612056"/>
          <a:ext cx="2579600" cy="1547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Профессиональное самоопределение</a:t>
          </a:r>
          <a:endParaRPr lang="ru-RU" sz="2200" kern="1200" dirty="0"/>
        </a:p>
      </dsp:txBody>
      <dsp:txXfrm>
        <a:off x="3656849" y="3612056"/>
        <a:ext cx="2579600" cy="1547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20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98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436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960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2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00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59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304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1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302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811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62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126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29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23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950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5BF804-E140-4FDB-884C-8FA3AA2F53AB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7A21E1F-4A0F-4A39-BBF3-006D9BEF9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24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padlet.com/zam12/v2m88hsjkoq9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«Школа и мир: догонять или идти рядом?»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63169" y="2438399"/>
            <a:ext cx="646176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6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0"/>
            <a:ext cx="10464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3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68100" y="1989668"/>
            <a:ext cx="8574622" cy="261619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«Педагогические условия, механизмы и инструментарии организации образовательного пространства в условиях реализации ФГОС»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5077" y="5101167"/>
            <a:ext cx="6987645" cy="1388534"/>
          </a:xfrm>
        </p:spPr>
        <p:txBody>
          <a:bodyPr/>
          <a:lstStyle/>
          <a:p>
            <a:r>
              <a:rPr lang="ru-RU" b="1" dirty="0" smtClean="0"/>
              <a:t>Педагогический совет</a:t>
            </a:r>
          </a:p>
          <a:p>
            <a:r>
              <a:rPr lang="ru-RU" b="1" dirty="0" smtClean="0"/>
              <a:t>24 марта 2020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6234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84310" y="457199"/>
            <a:ext cx="10018713" cy="4699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Тезаурус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357310" y="1320799"/>
            <a:ext cx="10018713" cy="4940301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Педагогические условия – это   </a:t>
            </a:r>
            <a:r>
              <a:rPr lang="ru-RU" sz="3200" dirty="0" smtClean="0">
                <a:solidFill>
                  <a:srgbClr val="FF0000"/>
                </a:solidFill>
              </a:rPr>
              <a:t>совокупность </a:t>
            </a:r>
            <a:r>
              <a:rPr lang="ru-RU" sz="3200" dirty="0">
                <a:solidFill>
                  <a:srgbClr val="FF0000"/>
                </a:solidFill>
              </a:rPr>
              <a:t>возможностей </a:t>
            </a:r>
            <a:r>
              <a:rPr lang="ru-RU" sz="3200" dirty="0" smtClean="0"/>
              <a:t> среды</a:t>
            </a:r>
            <a:r>
              <a:rPr lang="ru-RU" sz="3200" dirty="0"/>
              <a:t>, </a:t>
            </a:r>
            <a:r>
              <a:rPr lang="ru-RU" sz="3200" dirty="0" smtClean="0"/>
              <a:t>которые воздействуют </a:t>
            </a:r>
            <a:r>
              <a:rPr lang="ru-RU" sz="3200" dirty="0"/>
              <a:t>на личностный и процессуальный аспекты </a:t>
            </a:r>
            <a:r>
              <a:rPr lang="ru-RU" sz="3200" dirty="0" smtClean="0"/>
              <a:t>  </a:t>
            </a:r>
            <a:r>
              <a:rPr lang="ru-RU" sz="3200" dirty="0"/>
              <a:t>системы и </a:t>
            </a:r>
            <a:r>
              <a:rPr lang="ru-RU" sz="3200" dirty="0">
                <a:solidFill>
                  <a:srgbClr val="FF0000"/>
                </a:solidFill>
              </a:rPr>
              <a:t>обеспечивающих её эффективное функционирование </a:t>
            </a:r>
            <a:r>
              <a:rPr lang="ru-RU" sz="3200" dirty="0"/>
              <a:t>и </a:t>
            </a:r>
            <a:r>
              <a:rPr lang="ru-RU" sz="3200" dirty="0" smtClean="0"/>
              <a:t>развитие.</a:t>
            </a:r>
          </a:p>
          <a:p>
            <a:r>
              <a:rPr lang="ru-RU" sz="3200" dirty="0" smtClean="0"/>
              <a:t>Механизм – это </a:t>
            </a:r>
            <a:r>
              <a:rPr lang="ru-RU" sz="3200" dirty="0" smtClean="0">
                <a:solidFill>
                  <a:srgbClr val="FF0000"/>
                </a:solidFill>
              </a:rPr>
              <a:t>совокупность взаимосвязанных элементов</a:t>
            </a:r>
          </a:p>
          <a:p>
            <a:r>
              <a:rPr lang="ru-RU" sz="3200" dirty="0" smtClean="0"/>
              <a:t>Инструментарий – это </a:t>
            </a:r>
            <a:r>
              <a:rPr lang="ru-RU" sz="3200" dirty="0" smtClean="0">
                <a:solidFill>
                  <a:srgbClr val="FF0000"/>
                </a:solidFill>
              </a:rPr>
              <a:t>набор инструментов</a:t>
            </a:r>
            <a:r>
              <a:rPr lang="ru-RU" sz="3200" dirty="0" smtClean="0"/>
              <a:t>, т.е. совокупность форм</a:t>
            </a:r>
            <a:r>
              <a:rPr lang="ru-RU" sz="3200" dirty="0"/>
              <a:t>, методов, приемов и средств педагогического </a:t>
            </a:r>
            <a:r>
              <a:rPr lang="ru-RU" sz="3200" dirty="0" smtClean="0"/>
              <a:t>взаимодействия.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7888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254001"/>
            <a:ext cx="10018713" cy="9779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Кластерная модель темы</a:t>
            </a:r>
            <a:endParaRPr lang="ru-RU" sz="48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68327266"/>
              </p:ext>
            </p:extLst>
          </p:nvPr>
        </p:nvGraphicFramePr>
        <p:xfrm>
          <a:off x="1993900" y="1231901"/>
          <a:ext cx="9893300" cy="5160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246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355601"/>
            <a:ext cx="10018713" cy="9144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Опасения и ожидания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910" y="1657349"/>
            <a:ext cx="10018713" cy="482601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https://padlet.com/zam12/v2m88hsjkoq9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2616200"/>
            <a:ext cx="3151609" cy="315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8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368301"/>
            <a:ext cx="10018713" cy="9017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Цель педсовета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8410" y="2514601"/>
            <a:ext cx="10018713" cy="15367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smtClean="0"/>
              <a:t>Составить </a:t>
            </a:r>
            <a:r>
              <a:rPr lang="ru-RU" sz="4800" dirty="0"/>
              <a:t>п</a:t>
            </a:r>
            <a:r>
              <a:rPr lang="ru-RU" sz="4800" dirty="0" smtClean="0"/>
              <a:t>лан реальных действий педагогического коллектива </a:t>
            </a:r>
            <a:r>
              <a:rPr lang="ru-RU" sz="4800" dirty="0" smtClean="0"/>
              <a:t>по реализации требований ФГОС до </a:t>
            </a:r>
            <a:r>
              <a:rPr lang="ru-RU" sz="4800" dirty="0" smtClean="0"/>
              <a:t>2023 года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6780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495300"/>
            <a:ext cx="10018713" cy="1752599"/>
          </a:xfrm>
        </p:spPr>
        <p:txBody>
          <a:bodyPr>
            <a:noAutofit/>
          </a:bodyPr>
          <a:lstStyle/>
          <a:p>
            <a:r>
              <a:rPr lang="ru-RU" sz="4800" b="1" dirty="0" err="1" smtClean="0"/>
              <a:t>Гайд</a:t>
            </a:r>
            <a:r>
              <a:rPr lang="ru-RU" sz="4800" b="1" dirty="0" smtClean="0"/>
              <a:t> – парк</a:t>
            </a:r>
            <a:br>
              <a:rPr lang="ru-RU" sz="4800" b="1" dirty="0" smtClean="0"/>
            </a:br>
            <a:r>
              <a:rPr lang="ru-RU" sz="4800" b="1" dirty="0" smtClean="0"/>
              <a:t>«Сборка решения педагогического совета»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2959099"/>
            <a:ext cx="10018713" cy="3454401"/>
          </a:xfrm>
        </p:spPr>
        <p:txBody>
          <a:bodyPr/>
          <a:lstStyle/>
          <a:p>
            <a:r>
              <a:rPr lang="ru-RU" dirty="0" smtClean="0"/>
              <a:t>1. Заполните лист фиксации «Держим в фокусе»</a:t>
            </a:r>
          </a:p>
          <a:p>
            <a:r>
              <a:rPr lang="ru-RU" dirty="0" smtClean="0"/>
              <a:t>2. Визуализируйте свои предложения на листе ватмана</a:t>
            </a:r>
          </a:p>
          <a:p>
            <a:r>
              <a:rPr lang="ru-RU" dirty="0" smtClean="0"/>
              <a:t>3. Назначьте спикера, который будет представлять ваши предложения</a:t>
            </a:r>
          </a:p>
          <a:p>
            <a:r>
              <a:rPr lang="ru-RU" dirty="0" smtClean="0"/>
              <a:t>4. Ознакомьтесь с предложениями коллег из других ШМС</a:t>
            </a:r>
          </a:p>
          <a:p>
            <a:r>
              <a:rPr lang="ru-RU" dirty="0" smtClean="0"/>
              <a:t>5. Проголосуйте за понравившиеся вам предложения.</a:t>
            </a:r>
          </a:p>
          <a:p>
            <a:r>
              <a:rPr lang="ru-RU" dirty="0" smtClean="0"/>
              <a:t>6. Огласите рейтинг своих предложений.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15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97011" y="139700"/>
            <a:ext cx="10018713" cy="1752599"/>
          </a:xfrm>
        </p:spPr>
        <p:txBody>
          <a:bodyPr/>
          <a:lstStyle/>
          <a:p>
            <a:r>
              <a:rPr lang="ru-RU" b="1" dirty="0" smtClean="0"/>
              <a:t>Лист фиксации предложений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9990" b="10701"/>
          <a:stretch/>
        </p:blipFill>
        <p:spPr>
          <a:xfrm>
            <a:off x="1575067" y="1524000"/>
            <a:ext cx="9619916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510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346</TotalTime>
  <Words>176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Corbel</vt:lpstr>
      <vt:lpstr>Параллакс</vt:lpstr>
      <vt:lpstr>«Школа и мир: догонять или идти рядом?»</vt:lpstr>
      <vt:lpstr>Презентация PowerPoint</vt:lpstr>
      <vt:lpstr>«Педагогические условия, механизмы и инструментарии организации образовательного пространства в условиях реализации ФГОС»</vt:lpstr>
      <vt:lpstr>Тезаурус</vt:lpstr>
      <vt:lpstr>Кластерная модель темы</vt:lpstr>
      <vt:lpstr>Опасения и ожидания</vt:lpstr>
      <vt:lpstr>Цель педсовета</vt:lpstr>
      <vt:lpstr>Гайд – парк «Сборка решения педагогического совета»</vt:lpstr>
      <vt:lpstr>Лист фиксации предложений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«Педагогические условия, механизмы и инструментарии организации образовательного пространства в условиях реализации ФГОС»</dc:title>
  <dc:creator>FeodosovaTN</dc:creator>
  <cp:lastModifiedBy>FeodosovaTN</cp:lastModifiedBy>
  <cp:revision>24</cp:revision>
  <dcterms:created xsi:type="dcterms:W3CDTF">2020-03-19T04:05:00Z</dcterms:created>
  <dcterms:modified xsi:type="dcterms:W3CDTF">2021-04-19T02:43:19Z</dcterms:modified>
</cp:coreProperties>
</file>