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8" r:id="rId12"/>
    <p:sldId id="267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866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21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35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119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289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4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048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837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203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887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947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F76E5-BFDC-44E6-9401-6EC8AD879FD8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38ACB-859F-4DC4-9978-FCBCFAB9C0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25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1%81%D1%82%D1%80%D0%B0%D1%85%D0%B0%D0%BD%D1%8C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hyperlink" Target="https://ru.wikipedia.org/wiki/%D0%9E%D1%80%D0%B4%D0%B5%D0%BD_%D0%9E%D1%82%D0%B5%D1%87%D0%B5%D1%81%D1%82%D0%B2%D0%B5%D0%BD%D0%BD%D0%BE%D0%B9_%D0%B2%D0%BE%D0%B9%D0%BD%D1%8B" TargetMode="External"/><Relationship Id="rId4" Type="http://schemas.openxmlformats.org/officeDocument/2006/relationships/hyperlink" Target="https://ru.wikipedia.org/wiki/%D0%9F%D0%B0%D1%80%D1%82%D0%B8%D0%B7%D0%B0%D0%BD%D1%81%D0%BA%D0%BE%D0%B5_%D0%B4%D0%B2%D0%B8%D0%B6%D0%B5%D0%BD%D0%B8%D0%B5_%D0%B2_%D0%9A%D0%B0%D0%BB%D0%BC%D1%8B%D0%BA%D0%B8%D0%B8_%D0%B2%D0%BE_%D0%B2%D1%80%D0%B5%D0%BC%D1%8F_%D0%92%D0%B5%D0%BB%D0%B8%D0%BA%D0%BE%D0%B9_%D0%9E%D1%82%D0%B5%D1%87%D0%B5%D1%81%D1%82%D0%B2%D0%B5%D0%BD%D0%BD%D0%BE%D0%B9_%D0%B2%D0%BE%D0%B9%D0%BD%D1%8B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27500" y="889843"/>
            <a:ext cx="3937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Горело всё: цветы и клёны,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Былинки не было живой.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Вокруг кустарник запылённый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Шуршал обугленной листвой. «…»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Земля, казалось, до предела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Была в огне накалена.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вся, иссохшая, гудела: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«Да будет проклята война!»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отдадим полей бескрайних, синих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побеждали мы и победим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отдадим прекрасную Отчизну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отдадим!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4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57194" y="1210588"/>
            <a:ext cx="472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 Иванович Городовиков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79900" y="1997839"/>
            <a:ext cx="7277100" cy="407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Родился 1 октября 1879 года на хуторе Мокрая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Элъмута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станицы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Платовской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(на Дону) в семье донского казака-калмыка. В 1903 году был призван на военную службу. После революции - один из организаторов Первой Конной Армии, затем крупный военачальник Красной Армии. Награжден тремя орденами Ленина, шестью орденами Красного Знамени, орденом Отечественной войны I степени, семью медалями, орденом Красного Знамени Монгольской Народной Республики. Умер 26 февраля 1960 года в Москве. Похоронен на Новодевичьем кладбище. Указом Президиума Верховного Совета СССР от 10 марта 1958 года Оке Ивановичу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Городовикову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 выдающиеся заслуги в создании Вооруженных Сил СССР и защите Советского государства от врагов нашей Родины и проявленный при этом героизм присвоено звание Героя Советского Союза.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49" y="1320800"/>
            <a:ext cx="2762612" cy="379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4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054100"/>
            <a:ext cx="7251700" cy="483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25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65109" y="1148834"/>
            <a:ext cx="5220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Тамара Даниловна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Хахлынова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11700" y="1835835"/>
            <a:ext cx="6807200" cy="4042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Тамара Даниловна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Хахлынова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родилась 25 октября 1917 года в городе Чита. В 1940 году успешно окончила Сталинградский медицинский институт. В сентябре 1942 года поступила в </a:t>
            </a:r>
            <a:r>
              <a:rPr lang="ru-RU" sz="2000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Астрахань"/>
              </a:rPr>
              <a:t>Астрахани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спецшколу № 005 по подготовке разведчиков и подрывников, после окончания которой была направлена в состав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 tooltip="Партизанское движение в Калмыкии во время Великой Отечественной войны"/>
              </a:rPr>
              <a:t>партизанского отряда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«Павел», действовавшего на территории Калмыкии.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Награждена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 tooltip="Орден Отечественной войны"/>
              </a:rPr>
              <a:t>Орденом Отечественной войны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I степени (1965).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5" t="4259" r="5619" b="10541"/>
          <a:stretch/>
        </p:blipFill>
        <p:spPr>
          <a:xfrm>
            <a:off x="821262" y="1397000"/>
            <a:ext cx="2780990" cy="375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24200" y="1343952"/>
            <a:ext cx="7708900" cy="4483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оставить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синквейн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котором первым будет слово -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ГЕРОЙ.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1.Герой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2.Смелый, сильный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3.Защищает, сражается, не сдаётся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4.Совершает подвиги во имя человечества 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5.Защитник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87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5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68818" y="1259175"/>
            <a:ext cx="61858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трывок из стихотворения Р.Ф. Казаковой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2348" y="1924040"/>
            <a:ext cx="3098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фотографии в газете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нечетко изображены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бойцы, еще почти что дети,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герои мировой войны.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Они снимались перед боем -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обнимку, четверо у рва.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было небо голубое,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была зеленая трава.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33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72481"/>
            <a:ext cx="2908300" cy="10048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занятия: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898900" y="3128962"/>
            <a:ext cx="7845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3289299"/>
            <a:ext cx="2908300" cy="1004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занятия: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746500" y="3128962"/>
            <a:ext cx="7845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898899" y="1915317"/>
            <a:ext cx="7845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«Их подвиг останется в наших сердцах»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898899" y="3054349"/>
            <a:ext cx="7845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вспомнить о героях Великой Отечественной войны, защищавших нашу Родину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59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1047750"/>
            <a:ext cx="4800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05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1" y="991828"/>
            <a:ext cx="5511799" cy="487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97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1379209"/>
            <a:ext cx="2449460" cy="375476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28689" y="1033789"/>
            <a:ext cx="46744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Бембя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Манджиевич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Хечиев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33800" y="1779538"/>
            <a:ext cx="7505700" cy="4473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Родился 26 декабря 1917 года в х. Зеты Северного аймака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Малодербетовского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улуса Астраханской губернии. До войны работал в колхозе, был учетчиком тракторной бригады. В 1938 году призван в ряды Красной Армии. Окончил курсы младших лейтенантов в 1942 году, Новочеркасское кавалерийское училище в 1944 году. Участник Великой Отечественной войны. В 1946 г. уволен в запас. Работал в народном хозяйстве. Награжден орденами Ленина, Отечественной войны I степени и медалями. Трагически погиб 10 июля 1954 года на Алтае. Указом Президиума Верховного Совета СССР от 15 мая 1946 года за героизм, беспредельную преданность и мужество в борьбе с немецкими захватчиками гвардии лейтенанту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Бембе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Манджиевичу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Хечиеву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присвоено звание Героя Советского Союза.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70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261" y="1035711"/>
            <a:ext cx="6528439" cy="478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2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206456" y="1149881"/>
            <a:ext cx="4515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Федор Григорьевич Попов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19500" y="1868691"/>
            <a:ext cx="79375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Родился в 1912 году в с. Башанта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Болъшедербетовского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улуса Ставропольской губернии. До войны работал в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Малодербетовском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улусе. За успехи в животноводстве зоотехник Попов был награжден в 1939 году Почетной грамотой ВСХВ. В действующей армии с августа 1942 года. Окончил военно-политическое училище. Награжден орденами Ленина, Отечественной войны I и II степени, орденом Красного Знамени. Погиб в бою 4 января 1945 года в Чехословакии. Указом Президиума Верховного Совета СССР от 24 марта 1945 года капитану Федору Григорьевичу Попову за мужество и героизм, проявленные в боях с немецко-фашистскими захватчиками, присвоено посмертно звание Героя Советского Союза.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23" y="1411491"/>
            <a:ext cx="2848273" cy="3831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09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67458" y="1085334"/>
            <a:ext cx="52305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Георгий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Меркурьевич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Лазарев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7" t="6666" r="13194" b="19074"/>
          <a:stretch/>
        </p:blipFill>
        <p:spPr>
          <a:xfrm>
            <a:off x="711200" y="1371600"/>
            <a:ext cx="2955205" cy="38227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713" y="1811754"/>
            <a:ext cx="7378699" cy="4165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Родился 20 апреля 1925 года в с. Красная Поляна Песчанокопского района Ростовской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области.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 семья переехала в Башанту Калмыцкой АССР. В ряды Красной Армии Георгий призван со школьной скамьи. В боевых операциях участвовал с июля 1943 года, в которых показал себя стойким бойцом. После окончания Одесского военно-пехотного училища Георгий вновь на фронте. Награжден орденами Ленина, Красной Звезды. Погиб 30 октября 1944 года в Венгрии. Указом Президиума Верховного Совета СССР от 24 марта 1945 года за геройство, мужество и отвагу, проявленные в критический момент боя, гвардии лейтенанту Георгию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Меркурьевичу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Лазареву посмертно присвоено звание Героя Советского Союза.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40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663</Words>
  <Application>Microsoft Office PowerPoint</Application>
  <PresentationFormat>Широкоэкранный</PresentationFormat>
  <Paragraphs>42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Тема занятия: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Диана</dc:creator>
  <cp:lastModifiedBy>Диана</cp:lastModifiedBy>
  <cp:revision>10</cp:revision>
  <dcterms:created xsi:type="dcterms:W3CDTF">2020-03-29T11:34:27Z</dcterms:created>
  <dcterms:modified xsi:type="dcterms:W3CDTF">2020-03-29T14:12:10Z</dcterms:modified>
</cp:coreProperties>
</file>