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1"/>
            <a:ext cx="9144000" cy="68401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17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26.02.2020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408712" cy="4638377"/>
          </a:xfrm>
        </p:spPr>
        <p:txBody>
          <a:bodyPr>
            <a:noAutofit/>
          </a:bodyPr>
          <a:lstStyle/>
          <a:p>
            <a:pPr algn="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Путешествие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КонфилЁнка</a:t>
            </a:r>
            <a:endParaRPr lang="uk-UA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429000"/>
            <a:ext cx="324036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66120" y="114201"/>
            <a:ext cx="4678288" cy="866527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Герб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волгограда</a:t>
            </a:r>
            <a:endParaRPr lang="uk-UA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625280" y="2196381"/>
            <a:ext cx="4267200" cy="4247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D7181F"/>
                </a:solidFill>
              </a:rPr>
              <a:t> </a:t>
            </a:r>
            <a:endParaRPr lang="en-US" sz="1400" b="1" dirty="0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gray">
          <a:xfrm>
            <a:off x="891240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200</a:t>
            </a:r>
            <a:r>
              <a:rPr lang="ru-RU" sz="1600" dirty="0" smtClean="0">
                <a:solidFill>
                  <a:srgbClr val="FEFEFE"/>
                </a:solidFill>
              </a:rPr>
              <a:t>8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gray">
          <a:xfrm>
            <a:off x="1681815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200</a:t>
            </a:r>
            <a:r>
              <a:rPr lang="ru-RU" sz="1600" dirty="0" smtClean="0">
                <a:solidFill>
                  <a:srgbClr val="FEFEFE"/>
                </a:solidFill>
              </a:rPr>
              <a:t>9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gray">
          <a:xfrm>
            <a:off x="2462865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10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black">
          <a:xfrm>
            <a:off x="966539" y="419114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EFEFE"/>
                </a:solidFill>
              </a:rPr>
              <a:t>30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pic>
        <p:nvPicPr>
          <p:cNvPr id="26" name="Рисунок 25" descr="https://urok.1sept.ru/%D1%81%D1%82%D0%B0%D1%82%D1%8C%D0%B8/601591/img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864" y="1556792"/>
            <a:ext cx="3744416" cy="4824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329473"/>
            <a:ext cx="2449728" cy="244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7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С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имволическое </a:t>
            </a:r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значение 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частей </a:t>
            </a:r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герба Волгограда. 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 descr="https://urok.1sept.ru/%D1%81%D1%82%D0%B0%D1%82%D1%8C%D0%B8/601591/img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2880320" cy="44644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211960" y="1988840"/>
            <a:ext cx="4248472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1988840"/>
            <a:ext cx="4932040" cy="4936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Неприступная крепость на Волге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Красный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цвет символизирует мужество, кровь, пролитую за отечество. 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Золотая медаль»- мужество, героизм, город- герой, город-солдат.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Голубой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цвет символизирует Волгу.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Лента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медали "За оборону Сталинграда".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Шестерня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золотистого цвета сноп пшеницы- говорит о развитой промышленности и индустрия города, об изобилии волгоградской земли.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03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Герб </a:t>
            </a:r>
            <a:r>
              <a:rPr lang="ru-RU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волгограда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34" y="1323822"/>
            <a:ext cx="3890390" cy="505750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293096"/>
            <a:ext cx="2449728" cy="244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4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Вопросы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конфилёнка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" y="2299817"/>
            <a:ext cx="4525963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4572000" y="2780928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kern="15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- Какой возраст предприятия?</a:t>
            </a:r>
            <a:endParaRPr lang="ru-RU" sz="2400" b="1" kern="15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kern="15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ru-RU" sz="2400" b="1" kern="15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-Кто </a:t>
            </a:r>
            <a:r>
              <a:rPr lang="ru-RU" sz="2400" b="1" kern="15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основатель предприятия?</a:t>
            </a:r>
            <a:endParaRPr lang="ru-RU" sz="2400" b="1" kern="15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pPr>
              <a:spcAft>
                <a:spcPts val="0"/>
              </a:spcAft>
            </a:pPr>
            <a:endParaRPr lang="ru-RU" sz="2400" b="1" kern="150" dirty="0" smtClean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kern="15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ru-RU" sz="2400" b="1" kern="15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Как еще называлась фабрика?</a:t>
            </a:r>
            <a:endParaRPr lang="ru-RU" sz="2400" b="1" kern="15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pPr>
              <a:spcAft>
                <a:spcPts val="0"/>
              </a:spcAft>
            </a:pPr>
            <a:endParaRPr lang="ru-RU" sz="2400" b="1" kern="150" dirty="0" smtClean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kern="15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ru-RU" sz="2400" b="1" kern="15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Что выпускала фабрика во время войны?</a:t>
            </a:r>
            <a:endParaRPr lang="ru-RU" sz="2400" b="1" kern="15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61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Кто работает на кондитерской фабрике?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36" y="4437112"/>
            <a:ext cx="3194649" cy="21210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604792"/>
            <a:ext cx="3168352" cy="21122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086" y="2348880"/>
            <a:ext cx="3451564" cy="19314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2132856"/>
            <a:ext cx="3860628" cy="21837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497114" y="1676456"/>
            <a:ext cx="2282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кондитер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2405" y="4081572"/>
            <a:ext cx="2282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упаковщик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6176" y="4228427"/>
            <a:ext cx="2602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глазировщик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0152" y="1700379"/>
            <a:ext cx="2602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дизайнер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96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188641"/>
            <a:ext cx="6408712" cy="1800200"/>
          </a:xfrm>
        </p:spPr>
        <p:txBody>
          <a:bodyPr>
            <a:no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Путешествие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КонфилЁнка</a:t>
            </a:r>
            <a:endParaRPr lang="uk-UA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988841"/>
            <a:ext cx="468052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74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123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SimSun</vt:lpstr>
      <vt:lpstr>Arial</vt:lpstr>
      <vt:lpstr>Calibri</vt:lpstr>
      <vt:lpstr>Comic Sans MS</vt:lpstr>
      <vt:lpstr>Mangal</vt:lpstr>
      <vt:lpstr>Times New Roman</vt:lpstr>
      <vt:lpstr>Тема Office</vt:lpstr>
      <vt:lpstr>Специальное оформление</vt:lpstr>
      <vt:lpstr>Путешествие КонфилЁнка</vt:lpstr>
      <vt:lpstr>Герб волгограда</vt:lpstr>
      <vt:lpstr>Символическое значение частей герба Волгограда. </vt:lpstr>
      <vt:lpstr>Герб волгограда</vt:lpstr>
      <vt:lpstr>Вопросы конфилёнка</vt:lpstr>
      <vt:lpstr>Кто работает на кондитерской фабрике?</vt:lpstr>
      <vt:lpstr>Путешествие КонфилЁнка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Asus</cp:lastModifiedBy>
  <cp:revision>30</cp:revision>
  <dcterms:created xsi:type="dcterms:W3CDTF">2009-01-08T12:15:48Z</dcterms:created>
  <dcterms:modified xsi:type="dcterms:W3CDTF">2020-02-26T19:38:48Z</dcterms:modified>
</cp:coreProperties>
</file>