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346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33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376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970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297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973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5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569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743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39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134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B0F97-71B8-40B4-9426-15BD85290682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BA87D-D0ED-4DF9-B559-DEE01FAD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3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6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6" t="20141" r="7998" b="19729"/>
          <a:stretch/>
        </p:blipFill>
        <p:spPr>
          <a:xfrm>
            <a:off x="3071905" y="310808"/>
            <a:ext cx="6102350" cy="61946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32375" y="4129083"/>
            <a:ext cx="63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Q</a:t>
            </a:r>
            <a:r>
              <a:rPr lang="ru-RU" sz="2400" dirty="0" smtClean="0">
                <a:solidFill>
                  <a:srgbClr val="C00000"/>
                </a:solidFill>
              </a:rPr>
              <a:t>1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33382" y="2325643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Q</a:t>
            </a:r>
            <a:r>
              <a:rPr lang="ru-RU" sz="2400" dirty="0" smtClean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358215" y="968246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Q</a:t>
            </a:r>
            <a:r>
              <a:rPr lang="ru-RU" sz="2400" dirty="0" smtClean="0">
                <a:solidFill>
                  <a:srgbClr val="C00000"/>
                </a:solidFill>
              </a:rPr>
              <a:t>3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30545" y="6043827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Q</a:t>
            </a:r>
            <a:r>
              <a:rPr lang="ru-RU" sz="2400" dirty="0" smtClean="0">
                <a:solidFill>
                  <a:srgbClr val="C00000"/>
                </a:solidFill>
              </a:rPr>
              <a:t>4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3720442" y="5360943"/>
            <a:ext cx="6571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Q</a:t>
            </a:r>
            <a:r>
              <a:rPr lang="ru-RU" sz="2400" dirty="0" smtClean="0">
                <a:solidFill>
                  <a:srgbClr val="C00000"/>
                </a:solidFill>
              </a:rPr>
              <a:t>5</a:t>
            </a:r>
            <a:endParaRPr lang="ru-RU" sz="2400" dirty="0">
              <a:solidFill>
                <a:srgbClr val="C00000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endCxn id="4" idx="1"/>
          </p:cNvCxnSpPr>
          <p:nvPr/>
        </p:nvCxnSpPr>
        <p:spPr>
          <a:xfrm>
            <a:off x="3071905" y="310808"/>
            <a:ext cx="0" cy="309734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071905" y="4607868"/>
            <a:ext cx="3234" cy="196781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818457" y="2914387"/>
            <a:ext cx="490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T</a:t>
            </a:r>
            <a:r>
              <a:rPr lang="en-US" sz="2400" dirty="0">
                <a:solidFill>
                  <a:srgbClr val="C00000"/>
                </a:solidFill>
              </a:rPr>
              <a:t>1</a:t>
            </a:r>
            <a:endParaRPr lang="ru-RU" sz="2400" dirty="0" smtClean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79892" y="312752"/>
            <a:ext cx="490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T2</a:t>
            </a:r>
            <a:endParaRPr lang="ru-RU" sz="2400" dirty="0" smtClean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083600" y="3408150"/>
            <a:ext cx="490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T</a:t>
            </a:r>
            <a:r>
              <a:rPr lang="en-US" sz="2400" dirty="0">
                <a:solidFill>
                  <a:srgbClr val="C00000"/>
                </a:solidFill>
              </a:rPr>
              <a:t>3</a:t>
            </a:r>
            <a:endParaRPr lang="ru-RU" sz="2400" dirty="0" smtClean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889366" y="174252"/>
            <a:ext cx="19521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6409" y="3539144"/>
            <a:ext cx="13156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Start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867312" y="3376052"/>
            <a:ext cx="10534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Exit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472090" y="3821305"/>
            <a:ext cx="494819" cy="30777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9298091" y="3638982"/>
            <a:ext cx="494819" cy="30777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9802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17</Words>
  <Application>Microsoft Office PowerPoint</Application>
  <PresentationFormat>Широкоэкранный</PresentationFormat>
  <Paragraphs>11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6</cp:revision>
  <dcterms:created xsi:type="dcterms:W3CDTF">2024-11-15T02:26:43Z</dcterms:created>
  <dcterms:modified xsi:type="dcterms:W3CDTF">2024-11-18T03:43:38Z</dcterms:modified>
</cp:coreProperties>
</file>