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8" r:id="rId4"/>
    <p:sldId id="266" r:id="rId5"/>
    <p:sldId id="265" r:id="rId6"/>
    <p:sldId id="257" r:id="rId7"/>
    <p:sldId id="268" r:id="rId8"/>
    <p:sldId id="259" r:id="rId9"/>
    <p:sldId id="264" r:id="rId10"/>
    <p:sldId id="260" r:id="rId11"/>
    <p:sldId id="263" r:id="rId12"/>
    <p:sldId id="261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8550" y="1803399"/>
            <a:ext cx="6286500" cy="203676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2800" y="41227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5885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80137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259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2186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837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6924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102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9174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00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3313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7172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3100" y="365126"/>
            <a:ext cx="657225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3100" y="1825625"/>
            <a:ext cx="65722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B37CF-FA5B-434D-9115-789B577B721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111B3-48F1-4EDF-A549-120ED7D877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20968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9525">
            <a:solidFill>
              <a:schemeClr val="tx1"/>
            </a:solidFill>
            <a:prstDash val="solid"/>
          </a:ln>
          <a:solidFill>
            <a:schemeClr val="tx1"/>
          </a:solidFill>
          <a:effectLst>
            <a:outerShdw blurRad="50800" dist="50800" algn="l" rotWithShape="0">
              <a:schemeClr val="bg1">
                <a:alpha val="96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8550" y="1417033"/>
            <a:ext cx="6286500" cy="2036763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996633"/>
                </a:solidFill>
              </a:rPr>
              <a:t>Способно ли наше поколение повторить подвиг Матросова?</a:t>
            </a:r>
            <a:endParaRPr lang="en-US" sz="4400" dirty="0">
              <a:solidFill>
                <a:srgbClr val="99663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2800" y="3852281"/>
            <a:ext cx="6858000" cy="1655762"/>
          </a:xfrm>
        </p:spPr>
        <p:txBody>
          <a:bodyPr/>
          <a:lstStyle/>
          <a:p>
            <a:r>
              <a:rPr lang="uk-UA" dirty="0" smtClean="0"/>
              <a:t>Подзаголовок слайда</a:t>
            </a:r>
            <a:endParaRPr lang="en-US" dirty="0"/>
          </a:p>
        </p:txBody>
      </p:sp>
      <p:pic>
        <p:nvPicPr>
          <p:cNvPr id="7170" name="Picture 2" descr="https://blog.parisattitude.com/hs-fs/hubfs/blog-img/students.jpg?width=6830&amp;name=studen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9014" y="3816851"/>
            <a:ext cx="4931073" cy="2155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742536" y="5926347"/>
            <a:ext cx="6151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Ермакова Ирина Александровна учитель истории </a:t>
            </a:r>
          </a:p>
          <a:p>
            <a:r>
              <a:rPr lang="ru-RU" dirty="0" smtClean="0"/>
              <a:t>МБОУ «СОШ№2» п. Палатка Магаданской области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3008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0562" y="365127"/>
            <a:ext cx="6694788" cy="12330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Сергей Солнечников, </a:t>
            </a:r>
            <a:br>
              <a:rPr lang="ru-RU" sz="2800" dirty="0" smtClean="0"/>
            </a:br>
            <a:r>
              <a:rPr lang="ru-RU" sz="2800" dirty="0" smtClean="0"/>
              <a:t>герой России, 2012 год</a:t>
            </a:r>
            <a:endParaRPr lang="ru-RU" sz="2800" dirty="0"/>
          </a:p>
        </p:txBody>
      </p:sp>
      <p:pic>
        <p:nvPicPr>
          <p:cNvPr id="15362" name="Picture 2" descr="https://ds02.infourok.ru/uploads/ex/101e/0002f64d-5d7fa901/5/img12.jpg"/>
          <p:cNvPicPr>
            <a:picLocks noChangeAspect="1" noChangeArrowheads="1"/>
          </p:cNvPicPr>
          <p:nvPr/>
        </p:nvPicPr>
        <p:blipFill>
          <a:blip r:embed="rId2" cstate="print"/>
          <a:srcRect l="14685" t="14713" r="4865" b="6849"/>
          <a:stretch>
            <a:fillRect/>
          </a:stretch>
        </p:blipFill>
        <p:spPr bwMode="auto">
          <a:xfrm>
            <a:off x="368179" y="1944129"/>
            <a:ext cx="5858073" cy="4283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252519" y="988542"/>
            <a:ext cx="26690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Российский офицер,</a:t>
            </a:r>
          </a:p>
          <a:p>
            <a:r>
              <a:rPr lang="ru-RU" sz="2400" b="1" dirty="0" smtClean="0"/>
              <a:t> майор войск связи,</a:t>
            </a:r>
          </a:p>
          <a:p>
            <a:r>
              <a:rPr lang="ru-RU" sz="2400" b="1" dirty="0" smtClean="0"/>
              <a:t> ценой своей жизни </a:t>
            </a:r>
          </a:p>
          <a:p>
            <a:r>
              <a:rPr lang="ru-RU" sz="2400" b="1" dirty="0" smtClean="0"/>
              <a:t>спасший подчинённых</a:t>
            </a:r>
          </a:p>
          <a:p>
            <a:r>
              <a:rPr lang="ru-RU" sz="2400" b="1" dirty="0" smtClean="0"/>
              <a:t> ему солдат при взрыве</a:t>
            </a:r>
          </a:p>
          <a:p>
            <a:r>
              <a:rPr lang="ru-RU" sz="2400" b="1" dirty="0" smtClean="0"/>
              <a:t> боевой гранаты.</a:t>
            </a:r>
            <a:endParaRPr lang="ru-RU" sz="24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Евгений </a:t>
            </a:r>
            <a:r>
              <a:rPr lang="ru-RU" sz="3200" dirty="0" err="1" smtClean="0"/>
              <a:t>Эпов</a:t>
            </a:r>
            <a:r>
              <a:rPr lang="ru-RU" sz="3200" dirty="0" smtClean="0"/>
              <a:t>, 2012</a:t>
            </a:r>
            <a:br>
              <a:rPr lang="ru-RU" sz="3200" dirty="0" smtClean="0"/>
            </a:br>
            <a:r>
              <a:rPr lang="ru-RU" sz="3200" dirty="0" smtClean="0"/>
              <a:t>Герой России</a:t>
            </a:r>
            <a:endParaRPr lang="ru-RU" sz="3200" dirty="0"/>
          </a:p>
        </p:txBody>
      </p:sp>
      <p:pic>
        <p:nvPicPr>
          <p:cNvPr id="3" name="Рисунок 2" descr="https://s15.stc.all.kpcdn.net/share/i/4/563890/wx10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544" y="2809102"/>
            <a:ext cx="5581608" cy="3802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189839" y="1260389"/>
            <a:ext cx="408838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Сержант челябинского отряда  спецназа «Оберег».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бойцы уже почти вышли из окружения,  один из бандитов бросил гранату, которая упала рядом с ранеными ребятами.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Женя закричал: «Граната!» и накрыл ее своим телом.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Ценой своей жизни он спас товарищей.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Указом Президента России Евгению присвоено звание « Героя России»</a:t>
            </a:r>
            <a:endParaRPr lang="ru-RU" sz="20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Прохоренко</a:t>
            </a:r>
            <a:r>
              <a:rPr lang="ru-RU" sz="2800" dirty="0" smtClean="0"/>
              <a:t> Александр, герой России 2016 год</a:t>
            </a:r>
            <a:endParaRPr lang="ru-RU" sz="2800" dirty="0"/>
          </a:p>
        </p:txBody>
      </p:sp>
      <p:pic>
        <p:nvPicPr>
          <p:cNvPr id="18434" name="Picture 2" descr="https://znanio.ru/static/files/cache/6c/62/6c62680d48d9f7f32f4261e5e9662239.jpg"/>
          <p:cNvPicPr>
            <a:picLocks noChangeAspect="1" noChangeArrowheads="1"/>
          </p:cNvPicPr>
          <p:nvPr/>
        </p:nvPicPr>
        <p:blipFill>
          <a:blip r:embed="rId2" cstate="print"/>
          <a:srcRect t="20483" r="39832" b="14395"/>
          <a:stretch>
            <a:fillRect/>
          </a:stretch>
        </p:blipFill>
        <p:spPr bwMode="auto">
          <a:xfrm rot="20758075">
            <a:off x="535461" y="2356023"/>
            <a:ext cx="3970637" cy="3229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777946" y="1746422"/>
            <a:ext cx="390473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Офицер- спецназовец. В 2016 году, выполняя сложное задание, попал в окружение к боевикам ИГИЛ под Пальмирой. Не пожелал  сдаваться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плен  и вызвал огонь на себя. Погиб сам и были уничтожены боевики ИГИЛ.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Посмертно присвоено звание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Героя России.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40692" y="1825625"/>
            <a:ext cx="6499654" cy="4351338"/>
          </a:xfrm>
        </p:spPr>
        <p:txBody>
          <a:bodyPr/>
          <a:lstStyle/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«Я согласился бы жить на земле целую вечность, если бы мне прежде показали уголок, где не всегда есть место подвигам»</a:t>
            </a:r>
          </a:p>
          <a:p>
            <a:pPr>
              <a:buNone/>
            </a:pPr>
            <a:r>
              <a:rPr lang="ru-RU" sz="4000" dirty="0" smtClean="0">
                <a:latin typeface="Monotype Corsiva" pitchFamily="66" charset="0"/>
              </a:rPr>
              <a:t>                    Вениамин Ерофеев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3100" y="617838"/>
            <a:ext cx="6572250" cy="5559125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«Наша молодежь любит роскошь, она дурно воспитана, она насмехается над начальством и нисколько не уважает стариков. Наши нынешние дети стали тиранами; они не встают, когда в комнату входит пожилой человек, перечат своим родителям. Попросту говоря, они очень плохие»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Сократ (470-399 </a:t>
            </a:r>
            <a:r>
              <a:rPr lang="ru-RU" b="1" dirty="0" err="1" smtClean="0"/>
              <a:t>гг</a:t>
            </a:r>
            <a:r>
              <a:rPr lang="ru-RU" b="1" dirty="0" smtClean="0"/>
              <a:t> до н. э.)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7826" y="650789"/>
            <a:ext cx="6027523" cy="5526174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Подвиг</a:t>
            </a:r>
            <a:r>
              <a:rPr lang="ru-RU" dirty="0" smtClean="0"/>
              <a:t> – это </a:t>
            </a:r>
            <a:r>
              <a:rPr lang="ru-RU" u="sng" dirty="0" smtClean="0"/>
              <a:t>героический поступок</a:t>
            </a:r>
            <a:r>
              <a:rPr lang="ru-RU" dirty="0" smtClean="0"/>
              <a:t>, когда человек, преодолевая себя, совершает почти невозможное.</a:t>
            </a:r>
          </a:p>
          <a:p>
            <a:pPr lvl="0">
              <a:buNone/>
            </a:pPr>
            <a:r>
              <a:rPr lang="ru-RU" b="1" dirty="0" smtClean="0"/>
              <a:t>Подвиг</a:t>
            </a:r>
            <a:r>
              <a:rPr lang="ru-RU" dirty="0" smtClean="0"/>
              <a:t> – это поступки, совершённые </a:t>
            </a:r>
            <a:r>
              <a:rPr lang="ru-RU" u="sng" dirty="0" smtClean="0"/>
              <a:t>на пределе человеческих возможностей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b="1" dirty="0" smtClean="0"/>
              <a:t>Подвиг</a:t>
            </a:r>
            <a:r>
              <a:rPr lang="ru-RU" dirty="0" smtClean="0"/>
              <a:t> – это доблестное, важное для многих людей действие, героический </a:t>
            </a:r>
            <a:r>
              <a:rPr lang="ru-RU" u="sng" dirty="0" smtClean="0"/>
              <a:t>поступок, совершённый в трудных условиях</a:t>
            </a:r>
            <a:r>
              <a:rPr lang="ru-RU" dirty="0" smtClean="0"/>
              <a:t>.</a:t>
            </a:r>
          </a:p>
          <a:p>
            <a:pPr lvl="0">
              <a:buNone/>
            </a:pPr>
            <a:r>
              <a:rPr lang="ru-RU" b="1" dirty="0" smtClean="0"/>
              <a:t>Подвиг</a:t>
            </a:r>
            <a:r>
              <a:rPr lang="ru-RU" dirty="0" smtClean="0"/>
              <a:t> – это тот поступок, когда в великом </a:t>
            </a:r>
            <a:r>
              <a:rPr lang="ru-RU" u="sng" dirty="0" smtClean="0"/>
              <a:t>бескорыстном порыве </a:t>
            </a:r>
            <a:r>
              <a:rPr lang="ru-RU" dirty="0" smtClean="0"/>
              <a:t>души человек отдаёт себя всего без остатка, </a:t>
            </a:r>
            <a:r>
              <a:rPr lang="ru-RU" u="sng" dirty="0" smtClean="0"/>
              <a:t>жертвует всем, даже собственной жизнью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203431/pub_5ce77e095162ed00b22e086a_5ce7844844f2e000b49f3f42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99" y="639775"/>
            <a:ext cx="4466597" cy="2910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vbryanske.com/media/imgs2018/8_iH2jAu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02" y="2794686"/>
            <a:ext cx="5025081" cy="3768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st.kp.yandex.net/im/poster/7/9/9/kinopoisk.ru--799540--o--.jpg"/>
          <p:cNvPicPr/>
          <p:nvPr/>
        </p:nvPicPr>
        <p:blipFill>
          <a:blip r:embed="rId4" cstate="print"/>
          <a:srcRect l="170" t="68611" b="3459"/>
          <a:stretch>
            <a:fillRect/>
          </a:stretch>
        </p:blipFill>
        <p:spPr bwMode="auto">
          <a:xfrm>
            <a:off x="0" y="1029730"/>
            <a:ext cx="4621427" cy="1206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395785" y="3583459"/>
            <a:ext cx="32127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Что будет, если ты попадешь на войну?</a:t>
            </a:r>
            <a:endParaRPr lang="ru-RU" sz="2000" b="1" dirty="0"/>
          </a:p>
        </p:txBody>
      </p:sp>
      <p:pic>
        <p:nvPicPr>
          <p:cNvPr id="1032" name="Picture 8" descr="http://2stick.ru/image/cache/data/prazdnik/may/9M0014-1920x1080.png"/>
          <p:cNvPicPr>
            <a:picLocks noChangeAspect="1" noChangeArrowheads="1"/>
          </p:cNvPicPr>
          <p:nvPr/>
        </p:nvPicPr>
        <p:blipFill>
          <a:blip r:embed="rId5" cstate="print"/>
          <a:srcRect l="33566" r="30224"/>
          <a:stretch>
            <a:fillRect/>
          </a:stretch>
        </p:blipFill>
        <p:spPr bwMode="auto">
          <a:xfrm>
            <a:off x="5809581" y="4372023"/>
            <a:ext cx="1406765" cy="2185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4919" y="667265"/>
            <a:ext cx="610423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 жизни, знаешь ли ты, всегда есть место подвигам. И те, которые не находят их для себя, - те просто лентяи или трусы»</a:t>
            </a:r>
          </a:p>
          <a:p>
            <a:pPr algn="r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М.Горький </a:t>
            </a:r>
          </a:p>
          <a:p>
            <a:pPr algn="r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«Старуха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Изергиль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pic>
        <p:nvPicPr>
          <p:cNvPr id="8194" name="Picture 2" descr="https://i.pinimg.com/originals/a2/b7/2c/a2b72cd914cf2d73894b73f45ca129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86289">
            <a:off x="1114171" y="3602736"/>
            <a:ext cx="2932176" cy="2932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978" y="365126"/>
            <a:ext cx="7823372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Подвиг А.Матросова </a:t>
            </a:r>
            <a:br>
              <a:rPr lang="ru-RU" sz="2400" dirty="0" smtClean="0"/>
            </a:br>
            <a:r>
              <a:rPr lang="ru-RU" sz="2400" dirty="0" smtClean="0"/>
              <a:t>картина художника Памфилова А</a:t>
            </a:r>
            <a:endParaRPr lang="ru-RU" sz="2400" dirty="0"/>
          </a:p>
        </p:txBody>
      </p:sp>
      <p:pic>
        <p:nvPicPr>
          <p:cNvPr id="1026" name="Picture 2" descr="https://avatars.mds.yandex.net/get-pdb/1823871/5924ee4f-7be4-44cc-849e-361410690a7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84" y="1400451"/>
            <a:ext cx="8182232" cy="5457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олько человек удостоены звания Героя Советского Сою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9974" y="597971"/>
            <a:ext cx="2917140" cy="2228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316627" y="659027"/>
            <a:ext cx="43408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 годы Великой Отечественной войны</a:t>
            </a:r>
          </a:p>
          <a:p>
            <a:r>
              <a:rPr lang="ru-RU" dirty="0" smtClean="0"/>
              <a:t>Героями Советского Союза официально</a:t>
            </a:r>
          </a:p>
          <a:p>
            <a:r>
              <a:rPr lang="ru-RU" dirty="0" smtClean="0"/>
              <a:t> были признаны </a:t>
            </a:r>
            <a:r>
              <a:rPr lang="ru-RU" b="1" dirty="0" smtClean="0">
                <a:solidFill>
                  <a:srgbClr val="C00000"/>
                </a:solidFill>
              </a:rPr>
              <a:t>11657</a:t>
            </a:r>
            <a:r>
              <a:rPr lang="ru-RU" b="1" dirty="0" smtClean="0"/>
              <a:t>. </a:t>
            </a:r>
          </a:p>
          <a:p>
            <a:r>
              <a:rPr lang="ru-RU" dirty="0" smtClean="0"/>
              <a:t>Всего высшим званием в СССР было удостоено </a:t>
            </a:r>
            <a:r>
              <a:rPr lang="ru-RU" b="1" dirty="0" smtClean="0">
                <a:solidFill>
                  <a:srgbClr val="C00000"/>
                </a:solidFill>
              </a:rPr>
              <a:t>12776</a:t>
            </a:r>
            <a:r>
              <a:rPr lang="ru-RU" dirty="0" smtClean="0"/>
              <a:t> героев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https://i.mycdn.me/i?r=AyH4iRPQ2q0otWIFepML2LxRcGQ2vRHGpZCMgyFjniZ7T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2064" y="3278660"/>
            <a:ext cx="2901864" cy="28148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09536" y="3616411"/>
            <a:ext cx="3962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За заслуги перед государством и народом,</a:t>
            </a:r>
          </a:p>
          <a:p>
            <a:r>
              <a:rPr lang="ru-RU" i="1" dirty="0" smtClean="0"/>
              <a:t> связанные с совершением геройского подвига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1109</a:t>
            </a:r>
            <a:r>
              <a:rPr lang="ru-RU" b="1" dirty="0" smtClean="0"/>
              <a:t> человек с 1992-2019 год  </a:t>
            </a:r>
            <a:r>
              <a:rPr lang="ru-RU" i="1" dirty="0" smtClean="0"/>
              <a:t>награждены звездой Герой Российской Федерации</a:t>
            </a:r>
          </a:p>
          <a:p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3100" y="365127"/>
            <a:ext cx="6572250" cy="113416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/>
              <a:t>Евгений Родионов, кавалер ордена </a:t>
            </a:r>
            <a:r>
              <a:rPr lang="ru-RU" dirty="0" smtClean="0"/>
              <a:t>мужества</a:t>
            </a:r>
            <a:endParaRPr lang="ru-RU" dirty="0"/>
          </a:p>
        </p:txBody>
      </p:sp>
      <p:pic>
        <p:nvPicPr>
          <p:cNvPr id="3" name="Рисунок 2" descr="https://otvet.imgsmail.ru/download/u_e0d907ea5a3277338767b2e10571fa27_80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776863" cy="5066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Владимир </a:t>
            </a:r>
            <a:r>
              <a:rPr lang="ru-RU" sz="3200" dirty="0" err="1" smtClean="0"/>
              <a:t>Таташвили</a:t>
            </a:r>
            <a:r>
              <a:rPr lang="ru-RU" sz="3200" dirty="0" smtClean="0"/>
              <a:t>, 1999 Герой России</a:t>
            </a:r>
            <a:endParaRPr lang="ru-RU" sz="3200" dirty="0"/>
          </a:p>
        </p:txBody>
      </p:sp>
      <p:pic>
        <p:nvPicPr>
          <p:cNvPr id="3" name="Рисунок 2" descr="http://itd3.mycdn.me/image?id=855209836486&amp;t=20&amp;plc=WEB&amp;tkn=*SHaPEcxqGkbqz3rhas22pEeTis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3957" y="1834294"/>
            <a:ext cx="7479957" cy="41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592</TotalTime>
  <Words>357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Способно ли наше поколение повторить подвиг Матросова?</vt:lpstr>
      <vt:lpstr>Слайд 2</vt:lpstr>
      <vt:lpstr>Слайд 3</vt:lpstr>
      <vt:lpstr>Слайд 4</vt:lpstr>
      <vt:lpstr>Слайд 5</vt:lpstr>
      <vt:lpstr>Подвиг А.Матросова  картина художника Памфилова А</vt:lpstr>
      <vt:lpstr>Слайд 7</vt:lpstr>
      <vt:lpstr>Евгений Родионов, кавалер ордена мужества</vt:lpstr>
      <vt:lpstr>Владимир Таташвили, 1999 Герой России</vt:lpstr>
      <vt:lpstr>Сергей Солнечников,  герой России, 2012 год</vt:lpstr>
      <vt:lpstr>Евгений Эпов, 2012 Герой России</vt:lpstr>
      <vt:lpstr>Прохоренко Александр, герой России 2016 год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Ермакова</cp:lastModifiedBy>
  <cp:revision>55</cp:revision>
  <dcterms:created xsi:type="dcterms:W3CDTF">2018-02-07T09:39:43Z</dcterms:created>
  <dcterms:modified xsi:type="dcterms:W3CDTF">2020-09-29T10:00:29Z</dcterms:modified>
</cp:coreProperties>
</file>