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7" r:id="rId2"/>
    <p:sldId id="258" r:id="rId3"/>
    <p:sldId id="259" r:id="rId4"/>
    <p:sldId id="285" r:id="rId5"/>
    <p:sldId id="268" r:id="rId6"/>
    <p:sldId id="260" r:id="rId7"/>
    <p:sldId id="269" r:id="rId8"/>
    <p:sldId id="279" r:id="rId9"/>
    <p:sldId id="280" r:id="rId10"/>
    <p:sldId id="261" r:id="rId11"/>
    <p:sldId id="262" r:id="rId12"/>
    <p:sldId id="286" r:id="rId13"/>
    <p:sldId id="277" r:id="rId14"/>
    <p:sldId id="275" r:id="rId15"/>
    <p:sldId id="264" r:id="rId16"/>
    <p:sldId id="273" r:id="rId17"/>
    <p:sldId id="282" r:id="rId18"/>
    <p:sldId id="283" r:id="rId19"/>
    <p:sldId id="266" r:id="rId20"/>
    <p:sldId id="288" r:id="rId21"/>
  </p:sldIdLst>
  <p:sldSz cx="9144000" cy="6858000" type="screen4x3"/>
  <p:notesSz cx="6858000" cy="9525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114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E30E2307-1E40-4E12-8716-25BFDA8E7013}" type="datetime1">
              <a:rPr lang="en-US" smtClean="0"/>
              <a:pPr/>
              <a:t>3/12/2022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3/12/2022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3/12/2022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3/12/2022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3/12/2022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3/12/2022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3/12/2022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3/12/2022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3/12/2022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9EA7E191-5F94-4FC1-B823-BD7CABF7FA06}" type="datetime1">
              <a:rPr lang="en-US" smtClean="0"/>
              <a:pPr/>
              <a:t>3/12/2022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88856D55-EFBE-4F9B-8A5F-09D42CA22A9B}" type="datetime1">
              <a:rPr lang="en-US" smtClean="0"/>
              <a:pPr/>
              <a:t>3/12/2022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9D1D110F-3F4E-48D9-B8AA-5D0E825AFDBA}" type="datetime1">
              <a:rPr lang="en-US" smtClean="0"/>
              <a:pPr/>
              <a:t>3/12/2022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79" y="764705"/>
            <a:ext cx="7764441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764705"/>
            <a:ext cx="73448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МБДОУ  детский сад №2 «БЕРЁЗКА» комбинированного вида Муниципального образования</a:t>
            </a:r>
            <a:r>
              <a:rPr kumimoji="0" lang="ru-RU" sz="2000" b="1" i="0" u="none" strike="noStrike" kern="0" cap="none" spc="0" normalizeH="0" baseline="0" noProof="0" dirty="0" smtClean="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sz="2000" b="1" i="0" u="none" strike="noStrike" kern="0" cap="none" spc="0" normalizeH="0" baseline="0" noProof="0" dirty="0" smtClean="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2000" b="1" i="0" u="none" strike="noStrike" kern="0" cap="none" spc="0" normalizeH="0" baseline="0" noProof="0" dirty="0" smtClean="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г. Обь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08104" y="4581128"/>
            <a:ext cx="2736304" cy="1520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F14124">
                  <a:lumMod val="75000"/>
                </a:srgbClr>
              </a:buClr>
              <a:buSzPct val="130000"/>
              <a:defRPr/>
            </a:pPr>
            <a:r>
              <a:rPr lang="ru-RU" sz="1600" b="1" dirty="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 </a:t>
            </a:r>
          </a:p>
          <a:p>
            <a:pPr lvl="0" algn="ctr">
              <a:spcBef>
                <a:spcPct val="20000"/>
              </a:spcBef>
              <a:buClr>
                <a:srgbClr val="F14124">
                  <a:lumMod val="75000"/>
                </a:srgbClr>
              </a:buClr>
              <a:buSzPct val="130000"/>
              <a:defRPr/>
            </a:pPr>
            <a:r>
              <a:rPr lang="ru-RU" sz="1600" b="1" dirty="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первой категории</a:t>
            </a:r>
          </a:p>
          <a:p>
            <a:pPr lvl="0" algn="ctr">
              <a:spcBef>
                <a:spcPct val="20000"/>
              </a:spcBef>
              <a:buClr>
                <a:srgbClr val="F14124">
                  <a:lumMod val="75000"/>
                </a:srgbClr>
              </a:buClr>
              <a:buSzPct val="130000"/>
              <a:defRPr/>
            </a:pPr>
            <a:r>
              <a:rPr lang="ru-RU" sz="1600" b="1" dirty="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Семенова О. Н.</a:t>
            </a:r>
          </a:p>
          <a:p>
            <a:pPr lvl="0" algn="ctr">
              <a:spcBef>
                <a:spcPct val="20000"/>
              </a:spcBef>
              <a:buClr>
                <a:srgbClr val="F14124">
                  <a:lumMod val="75000"/>
                </a:srgbClr>
              </a:buClr>
              <a:buSzPct val="130000"/>
              <a:defRPr/>
            </a:pPr>
            <a:r>
              <a:rPr lang="ru-RU" sz="1600" b="1" dirty="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ОБЬ</a:t>
            </a:r>
          </a:p>
          <a:p>
            <a:pPr lvl="0" algn="ctr">
              <a:spcBef>
                <a:spcPct val="20000"/>
              </a:spcBef>
              <a:buClr>
                <a:srgbClr val="F14124">
                  <a:lumMod val="75000"/>
                </a:srgbClr>
              </a:buClr>
              <a:buSzPct val="130000"/>
              <a:defRPr/>
            </a:pPr>
            <a:r>
              <a:rPr lang="ru-RU" sz="1600" b="1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b="1" smtClean="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2022г</a:t>
            </a:r>
            <a:r>
              <a:rPr lang="ru-RU" sz="1600" b="1" dirty="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n w="12700">
                <a:solidFill>
                  <a:srgbClr val="212745">
                    <a:satMod val="155000"/>
                  </a:srgbClr>
                </a:solidFill>
                <a:prstDash val="solid"/>
              </a:ln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466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871538"/>
            <a:ext cx="7704857" cy="536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51552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28700"/>
            <a:ext cx="7698432" cy="55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36312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727075"/>
            <a:ext cx="7632700" cy="540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620713"/>
            <a:ext cx="7778750" cy="561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6687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30111"/>
            <a:ext cx="7848872" cy="5612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597549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64704"/>
            <a:ext cx="7776864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829147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7848872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293836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7560840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81441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4704"/>
            <a:ext cx="7704856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089040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7702624" cy="5511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175787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692696"/>
            <a:ext cx="7344816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64A73B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развитие детей дошкольного возраста в ДОУ осуществляется с обязательным участием взрослых. С помощью педагогов и родителей у ребёнка формируется верная  модель поведения, он учится отстаивать свою точку зрения и преодолевать трудности. Социализация в детском саду крайне важна, так как дома получить такой опыт ребёнок вряд ли сможет. В ДОУ происходит первое распределение ролей, кроме того, ребёнок начинает понимать свою роль в обществе и постепенно становится самостоятельным.</a:t>
            </a:r>
            <a:r>
              <a:rPr lang="ru-RU" dirty="0">
                <a:solidFill>
                  <a:prstClr val="black"/>
                </a:solidFill>
              </a:rPr>
              <a:t/>
            </a:r>
            <a:br>
              <a:rPr lang="ru-RU" dirty="0">
                <a:solidFill>
                  <a:prstClr val="black"/>
                </a:solidFill>
              </a:rPr>
            </a:b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8914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7560840" cy="5415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94359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Downloads\bluewave-bkg-1980ligh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16090" y="692696"/>
            <a:ext cx="7541039" cy="561662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339752" y="1340768"/>
            <a:ext cx="4518248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Спасибо</a:t>
            </a: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      внимание!</a:t>
            </a:r>
            <a:r>
              <a:rPr lang="ru-RU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5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Пользователь\Downloads\img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21727">
            <a:off x="3188497" y="1011474"/>
            <a:ext cx="2322185" cy="19143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36712"/>
            <a:ext cx="7200800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43442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764704"/>
            <a:ext cx="7778750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33574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44" y="764704"/>
            <a:ext cx="7726188" cy="5616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423225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64704"/>
            <a:ext cx="7774632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07823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764704"/>
            <a:ext cx="7704856" cy="5544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5169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3" y="703263"/>
            <a:ext cx="7851775" cy="5678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27459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877716"/>
            <a:ext cx="7776863" cy="5431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005297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309</TotalTime>
  <Words>54</Words>
  <Application>Microsoft Office PowerPoint</Application>
  <PresentationFormat>Экран (4:3)</PresentationFormat>
  <Paragraphs>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Кнопка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</dc:creator>
  <cp:lastModifiedBy>Пользователь</cp:lastModifiedBy>
  <cp:revision>23</cp:revision>
  <cp:lastPrinted>2020-12-24T16:26:28Z</cp:lastPrinted>
  <dcterms:created xsi:type="dcterms:W3CDTF">2020-12-12T14:06:18Z</dcterms:created>
  <dcterms:modified xsi:type="dcterms:W3CDTF">2022-03-12T05:19:31Z</dcterms:modified>
</cp:coreProperties>
</file>