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4" r:id="rId2"/>
    <p:sldId id="256" r:id="rId3"/>
    <p:sldId id="271" r:id="rId4"/>
    <p:sldId id="272" r:id="rId5"/>
    <p:sldId id="257" r:id="rId6"/>
    <p:sldId id="258" r:id="rId7"/>
    <p:sldId id="273" r:id="rId8"/>
    <p:sldId id="270" r:id="rId9"/>
    <p:sldId id="259" r:id="rId10"/>
    <p:sldId id="260" r:id="rId11"/>
    <p:sldId id="261" r:id="rId12"/>
    <p:sldId id="263" r:id="rId13"/>
    <p:sldId id="264" r:id="rId14"/>
    <p:sldId id="265" r:id="rId15"/>
    <p:sldId id="266" r:id="rId16"/>
    <p:sldId id="262" r:id="rId17"/>
    <p:sldId id="267" r:id="rId18"/>
    <p:sldId id="268" r:id="rId19"/>
    <p:sldId id="269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24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514A8-1334-46CF-BBA2-948607D80737}" type="datetimeFigureOut">
              <a:rPr lang="ru-RU" smtClean="0"/>
              <a:pPr/>
              <a:t>05.02.2022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93E64-6A1E-4390-8ADB-9BB5AAB282E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514A8-1334-46CF-BBA2-948607D80737}" type="datetimeFigureOut">
              <a:rPr lang="ru-RU" smtClean="0"/>
              <a:pPr/>
              <a:t>05.02.2022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93E64-6A1E-4390-8ADB-9BB5AAB282E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514A8-1334-46CF-BBA2-948607D80737}" type="datetimeFigureOut">
              <a:rPr lang="ru-RU" smtClean="0"/>
              <a:pPr/>
              <a:t>05.02.2022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93E64-6A1E-4390-8ADB-9BB5AAB282E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514A8-1334-46CF-BBA2-948607D80737}" type="datetimeFigureOut">
              <a:rPr lang="ru-RU" smtClean="0"/>
              <a:pPr/>
              <a:t>05.02.2022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93E64-6A1E-4390-8ADB-9BB5AAB282E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514A8-1334-46CF-BBA2-948607D80737}" type="datetimeFigureOut">
              <a:rPr lang="ru-RU" smtClean="0"/>
              <a:pPr/>
              <a:t>05.02.2022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93E64-6A1E-4390-8ADB-9BB5AAB282E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514A8-1334-46CF-BBA2-948607D80737}" type="datetimeFigureOut">
              <a:rPr lang="ru-RU" smtClean="0"/>
              <a:pPr/>
              <a:t>05.02.2022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93E64-6A1E-4390-8ADB-9BB5AAB282E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514A8-1334-46CF-BBA2-948607D80737}" type="datetimeFigureOut">
              <a:rPr lang="ru-RU" smtClean="0"/>
              <a:pPr/>
              <a:t>05.02.2022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93E64-6A1E-4390-8ADB-9BB5AAB282E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514A8-1334-46CF-BBA2-948607D80737}" type="datetimeFigureOut">
              <a:rPr lang="ru-RU" smtClean="0"/>
              <a:pPr/>
              <a:t>05.02.2022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93E64-6A1E-4390-8ADB-9BB5AAB282E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514A8-1334-46CF-BBA2-948607D80737}" type="datetimeFigureOut">
              <a:rPr lang="ru-RU" smtClean="0"/>
              <a:pPr/>
              <a:t>05.02.2022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93E64-6A1E-4390-8ADB-9BB5AAB282E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514A8-1334-46CF-BBA2-948607D80737}" type="datetimeFigureOut">
              <a:rPr lang="ru-RU" smtClean="0"/>
              <a:pPr/>
              <a:t>05.02.2022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93E64-6A1E-4390-8ADB-9BB5AAB282E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2514A8-1334-46CF-BBA2-948607D80737}" type="datetimeFigureOut">
              <a:rPr lang="ru-RU" smtClean="0"/>
              <a:pPr/>
              <a:t>05.02.2022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293E64-6A1E-4390-8ADB-9BB5AAB282E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2514A8-1334-46CF-BBA2-948607D80737}" type="datetimeFigureOut">
              <a:rPr lang="ru-RU" smtClean="0"/>
              <a:pPr/>
              <a:t>05.02.2022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293E64-6A1E-4390-8ADB-9BB5AAB282E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a2d455526f8f48a06e0d25fa1c3e0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3108" y="2500306"/>
            <a:ext cx="5240635" cy="2786082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071538" y="500042"/>
            <a:ext cx="678661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 smtClean="0"/>
              <a:t>Презентация к  уроку</a:t>
            </a:r>
          </a:p>
          <a:p>
            <a:pPr algn="ctr"/>
            <a:r>
              <a:rPr lang="ru-RU" sz="3600" b="1" dirty="0" smtClean="0"/>
              <a:t>  английского языка </a:t>
            </a:r>
          </a:p>
          <a:p>
            <a:pPr algn="ctr"/>
            <a:r>
              <a:rPr lang="ru-RU" sz="3600" b="1" dirty="0" smtClean="0"/>
              <a:t>«Знаменитые небоскрёбы»</a:t>
            </a:r>
            <a:endParaRPr lang="ru-RU" sz="3600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4294967295"/>
          </p:nvPr>
        </p:nvSpPr>
        <p:spPr>
          <a:xfrm>
            <a:off x="1371600" y="5429250"/>
            <a:ext cx="7772400" cy="1428750"/>
          </a:xfrm>
        </p:spPr>
        <p:txBody>
          <a:bodyPr>
            <a:normAutofit/>
          </a:bodyPr>
          <a:lstStyle/>
          <a:p>
            <a:pPr algn="r">
              <a:lnSpc>
                <a:spcPts val="18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Поречная</a:t>
            </a:r>
            <a:r>
              <a:rPr lang="ru-RU" sz="2400" b="1" dirty="0" smtClean="0">
                <a:solidFill>
                  <a:schemeClr val="tx1"/>
                </a:solidFill>
              </a:rPr>
              <a:t> Виктория Игоревна</a:t>
            </a:r>
          </a:p>
          <a:p>
            <a:pPr algn="r">
              <a:lnSpc>
                <a:spcPts val="1800"/>
              </a:lnSpc>
              <a:spcBef>
                <a:spcPts val="0"/>
              </a:spcBef>
            </a:pPr>
            <a:endParaRPr lang="ru-RU" sz="2400" b="1" dirty="0" smtClean="0">
              <a:solidFill>
                <a:schemeClr val="tx1"/>
              </a:solidFill>
            </a:endParaRPr>
          </a:p>
          <a:p>
            <a:pPr algn="r">
              <a:lnSpc>
                <a:spcPts val="18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учитель МБОУ «СОШ №58»</a:t>
            </a:r>
          </a:p>
          <a:p>
            <a:pPr algn="r">
              <a:lnSpc>
                <a:spcPts val="1800"/>
              </a:lnSpc>
              <a:spcBef>
                <a:spcPts val="0"/>
              </a:spcBef>
            </a:pPr>
            <a:endParaRPr lang="ru-RU" sz="2400" b="1" dirty="0" smtClean="0">
              <a:solidFill>
                <a:schemeClr val="tx1"/>
              </a:solidFill>
            </a:endParaRPr>
          </a:p>
          <a:p>
            <a:pPr algn="r">
              <a:lnSpc>
                <a:spcPts val="1800"/>
              </a:lnSpc>
              <a:spcBef>
                <a:spcPts val="0"/>
              </a:spcBef>
              <a:buNone/>
            </a:pPr>
            <a:r>
              <a:rPr lang="ru-RU" sz="2400" b="1" dirty="0" smtClean="0">
                <a:solidFill>
                  <a:schemeClr val="tx1"/>
                </a:solidFill>
              </a:rPr>
              <a:t>г. Курск</a:t>
            </a:r>
            <a:endParaRPr lang="ru-RU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plocshadka-lestnichnaya_19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363521" cy="6858000"/>
          </a:xfrm>
          <a:prstGeom prst="rect">
            <a:avLst/>
          </a:prstGeom>
        </p:spPr>
      </p:pic>
      <p:cxnSp>
        <p:nvCxnSpPr>
          <p:cNvPr id="5" name="Прямая со стрелкой 4"/>
          <p:cNvCxnSpPr/>
          <p:nvPr/>
        </p:nvCxnSpPr>
        <p:spPr>
          <a:xfrm>
            <a:off x="4357686" y="500042"/>
            <a:ext cx="64294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4357686" y="6357958"/>
            <a:ext cx="642942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Соединительная линия уступом 9"/>
          <p:cNvCxnSpPr/>
          <p:nvPr/>
        </p:nvCxnSpPr>
        <p:spPr>
          <a:xfrm rot="5400000">
            <a:off x="2071670" y="3429000"/>
            <a:ext cx="5857916" cy="1588"/>
          </a:xfrm>
          <a:prstGeom prst="bentConnector3">
            <a:avLst>
              <a:gd name="adj1" fmla="val 50000"/>
            </a:avLst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5000628" y="3714752"/>
            <a:ext cx="1071570" cy="4286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400" b="1" dirty="0" smtClean="0"/>
              <a:t>height</a:t>
            </a:r>
            <a:endParaRPr lang="ru-RU" sz="2400" b="1" dirty="0"/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2643174" y="1643050"/>
            <a:ext cx="3929090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6572264" y="1428736"/>
            <a:ext cx="1071570" cy="4286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/>
              <a:t>s</a:t>
            </a:r>
            <a:r>
              <a:rPr lang="en-US" sz="2800" b="1" dirty="0" smtClean="0"/>
              <a:t>tairs</a:t>
            </a:r>
            <a:endParaRPr lang="ru-RU" sz="28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857488" y="2143116"/>
            <a:ext cx="428628" cy="100013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cxnSp>
        <p:nvCxnSpPr>
          <p:cNvPr id="19" name="Прямая со стрелкой 18"/>
          <p:cNvCxnSpPr>
            <a:stCxn id="17" idx="3"/>
          </p:cNvCxnSpPr>
          <p:nvPr/>
        </p:nvCxnSpPr>
        <p:spPr>
          <a:xfrm>
            <a:off x="3286116" y="2643182"/>
            <a:ext cx="335758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6643702" y="2428868"/>
            <a:ext cx="1071570" cy="4286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lift</a:t>
            </a:r>
            <a:endParaRPr lang="ru-RU" sz="2800" b="1" dirty="0"/>
          </a:p>
        </p:txBody>
      </p:sp>
      <p:cxnSp>
        <p:nvCxnSpPr>
          <p:cNvPr id="22" name="Прямая со стрелкой 21"/>
          <p:cNvCxnSpPr/>
          <p:nvPr/>
        </p:nvCxnSpPr>
        <p:spPr>
          <a:xfrm>
            <a:off x="3929058" y="3286124"/>
            <a:ext cx="271464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6643702" y="3071810"/>
            <a:ext cx="1071570" cy="42862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b="1" dirty="0" smtClean="0"/>
              <a:t>floor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  <p:bldP spid="20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256F3CC980DBED668DD6AECCDEDFF5EC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6000768"/>
            <a:ext cx="5429288" cy="8572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b="1" dirty="0" smtClean="0"/>
              <a:t>Skyscrapers 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54164"/>
          </a:xfrm>
        </p:spPr>
        <p:txBody>
          <a:bodyPr>
            <a:normAutofit/>
          </a:bodyPr>
          <a:lstStyle/>
          <a:p>
            <a:r>
              <a:rPr lang="en-US" sz="4800" b="1" dirty="0" smtClean="0"/>
              <a:t>A business center is situated in the outskirts of the town</a:t>
            </a:r>
            <a:endParaRPr lang="ru-RU" sz="4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3116"/>
            <a:ext cx="8229600" cy="3983047"/>
          </a:xfrm>
        </p:spPr>
        <p:txBody>
          <a:bodyPr>
            <a:normAutofit/>
          </a:bodyPr>
          <a:lstStyle/>
          <a:p>
            <a:pPr marL="514350" indent="-514350">
              <a:buAutoNum type="alphaUcParenR"/>
            </a:pPr>
            <a:r>
              <a:rPr lang="en-US" sz="4800" dirty="0" smtClean="0"/>
              <a:t>True</a:t>
            </a:r>
          </a:p>
          <a:p>
            <a:pPr marL="514350" indent="-514350">
              <a:buAutoNum type="alphaUcParenR"/>
            </a:pPr>
            <a:r>
              <a:rPr lang="en-US" sz="4800" dirty="0" smtClean="0"/>
              <a:t>False</a:t>
            </a:r>
          </a:p>
          <a:p>
            <a:pPr marL="514350" indent="-514350">
              <a:buAutoNum type="alphaUcParenR"/>
            </a:pPr>
            <a:r>
              <a:rPr lang="en-US" sz="4800" dirty="0" smtClean="0"/>
              <a:t>Not Stated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800" b="1" dirty="0" smtClean="0"/>
              <a:t>Tall buildings are called </a:t>
            </a:r>
            <a:r>
              <a:rPr lang="en-US" sz="4800" b="1" dirty="0" smtClean="0"/>
              <a:t>sunscrapers</a:t>
            </a:r>
            <a:endParaRPr lang="ru-RU" sz="4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lphaUcParenR"/>
            </a:pPr>
            <a:r>
              <a:rPr lang="en-US" sz="4800" dirty="0" smtClean="0"/>
              <a:t>True </a:t>
            </a:r>
          </a:p>
          <a:p>
            <a:pPr marL="514350" indent="-514350">
              <a:buAutoNum type="alphaUcParenR"/>
            </a:pPr>
            <a:r>
              <a:rPr lang="en-US" sz="4800" dirty="0" smtClean="0"/>
              <a:t>False</a:t>
            </a:r>
          </a:p>
          <a:p>
            <a:pPr marL="514350" indent="-514350">
              <a:buAutoNum type="alphaUcParenR"/>
            </a:pPr>
            <a:r>
              <a:rPr lang="en-US" sz="4800" dirty="0" smtClean="0"/>
              <a:t>Not stated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b="1" dirty="0" smtClean="0"/>
              <a:t>People don’t live in skyscrapers</a:t>
            </a:r>
            <a:endParaRPr lang="ru-RU" sz="4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lphaUcParenR"/>
            </a:pPr>
            <a:r>
              <a:rPr lang="en-US" sz="4800" dirty="0" smtClean="0"/>
              <a:t>True</a:t>
            </a:r>
          </a:p>
          <a:p>
            <a:pPr marL="514350" indent="-514350">
              <a:buAutoNum type="alphaUcParenR"/>
            </a:pPr>
            <a:r>
              <a:rPr lang="en-US" sz="4800" dirty="0" smtClean="0"/>
              <a:t>False </a:t>
            </a:r>
          </a:p>
          <a:p>
            <a:pPr marL="514350" indent="-514350">
              <a:buAutoNum type="alphaUcParenR"/>
            </a:pPr>
            <a:r>
              <a:rPr lang="en-US" sz="4800" dirty="0" smtClean="0"/>
              <a:t>Not stated 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68412"/>
          </a:xfrm>
        </p:spPr>
        <p:txBody>
          <a:bodyPr>
            <a:noAutofit/>
          </a:bodyPr>
          <a:lstStyle/>
          <a:p>
            <a:r>
              <a:rPr lang="en-US" sz="4800" b="1" dirty="0" smtClean="0"/>
              <a:t>The speaker wants to live high above the ground</a:t>
            </a:r>
            <a:endParaRPr lang="ru-RU" sz="48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lphaUcParenR"/>
            </a:pPr>
            <a:r>
              <a:rPr lang="en-US" sz="4800" dirty="0" smtClean="0"/>
              <a:t>True </a:t>
            </a:r>
          </a:p>
          <a:p>
            <a:pPr marL="514350" indent="-514350">
              <a:buAutoNum type="alphaUcParenR"/>
            </a:pPr>
            <a:r>
              <a:rPr lang="en-US" sz="4800" dirty="0" smtClean="0"/>
              <a:t>False</a:t>
            </a:r>
          </a:p>
          <a:p>
            <a:pPr marL="514350" indent="-514350">
              <a:buAutoNum type="alphaUcParenR"/>
            </a:pPr>
            <a:r>
              <a:rPr lang="en-US" sz="4800" dirty="0" smtClean="0"/>
              <a:t>Not Stated 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Questions </a:t>
            </a:r>
            <a:endParaRPr lang="ru-RU" b="1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dirty="0"/>
              <a:t> </a:t>
            </a:r>
            <a:r>
              <a:rPr lang="en-US" sz="3600" dirty="0" smtClean="0"/>
              <a:t>1) Who </a:t>
            </a:r>
            <a:r>
              <a:rPr lang="en-US" sz="3600" dirty="0"/>
              <a:t>designed the main building of Moscow State </a:t>
            </a:r>
            <a:r>
              <a:rPr lang="en-US" sz="3600" dirty="0" smtClean="0"/>
              <a:t>University?</a:t>
            </a:r>
          </a:p>
          <a:p>
            <a:pPr>
              <a:buNone/>
            </a:pPr>
            <a:r>
              <a:rPr lang="en-US" sz="3600" dirty="0" smtClean="0"/>
              <a:t>2) When </a:t>
            </a:r>
            <a:r>
              <a:rPr lang="en-US" sz="3600" dirty="0"/>
              <a:t>did the construction start?</a:t>
            </a:r>
            <a:endParaRPr lang="ru-RU" sz="3600" dirty="0"/>
          </a:p>
          <a:p>
            <a:pPr lvl="0">
              <a:buNone/>
            </a:pPr>
            <a:r>
              <a:rPr lang="en-US" sz="3600" dirty="0" smtClean="0"/>
              <a:t>3) How </a:t>
            </a:r>
            <a:r>
              <a:rPr lang="en-US" sz="3600" dirty="0"/>
              <a:t>high is the building?</a:t>
            </a:r>
            <a:endParaRPr lang="ru-RU" sz="3600" dirty="0"/>
          </a:p>
          <a:p>
            <a:pPr lvl="0">
              <a:buNone/>
            </a:pPr>
            <a:r>
              <a:rPr lang="en-US" sz="3600" dirty="0" smtClean="0"/>
              <a:t>4)How </a:t>
            </a:r>
            <a:r>
              <a:rPr lang="en-US" sz="3600" dirty="0"/>
              <a:t>many lifts are there in the skyscraper?</a:t>
            </a:r>
            <a:endParaRPr lang="ru-RU" sz="3600" dirty="0"/>
          </a:p>
          <a:p>
            <a:pPr lvl="0">
              <a:buNone/>
            </a:pPr>
            <a:r>
              <a:rPr lang="en-US" sz="3600" dirty="0" smtClean="0"/>
              <a:t>5) What </a:t>
            </a:r>
            <a:r>
              <a:rPr lang="en-US" sz="3600" dirty="0"/>
              <a:t>can you see there?</a:t>
            </a:r>
            <a:endParaRPr lang="ru-RU" sz="3600" dirty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Your skyscrapers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AutoNum type="arabicParenR"/>
            </a:pPr>
            <a:r>
              <a:rPr lang="en-US" sz="4400" dirty="0" smtClean="0"/>
              <a:t>Name</a:t>
            </a:r>
          </a:p>
          <a:p>
            <a:pPr marL="514350" indent="-514350">
              <a:buAutoNum type="arabicParenR"/>
            </a:pPr>
            <a:r>
              <a:rPr lang="en-US" sz="4400" dirty="0" smtClean="0"/>
              <a:t>Height </a:t>
            </a:r>
          </a:p>
          <a:p>
            <a:pPr marL="514350" indent="-514350">
              <a:buAutoNum type="arabicParenR"/>
            </a:pPr>
            <a:r>
              <a:rPr lang="en-US" sz="4400" dirty="0" smtClean="0"/>
              <a:t>Number of floors</a:t>
            </a:r>
          </a:p>
          <a:p>
            <a:pPr marL="514350" indent="-514350">
              <a:buAutoNum type="arabicParenR"/>
            </a:pPr>
            <a:r>
              <a:rPr lang="en-US" sz="4400" dirty="0" smtClean="0"/>
              <a:t>What can one find there </a:t>
            </a:r>
          </a:p>
          <a:p>
            <a:pPr marL="514350" indent="-514350">
              <a:buAutoNum type="arabicParenR"/>
            </a:pPr>
            <a:r>
              <a:rPr lang="en-US" sz="4400" dirty="0" smtClean="0"/>
              <a:t>Special features 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07157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128586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6600" dirty="0" smtClean="0"/>
              <a:t>I can …</a:t>
            </a:r>
            <a:endParaRPr lang="ru-RU" sz="6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1285860"/>
            <a:ext cx="8929718" cy="121444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read and understand information about skyscrapers</a:t>
            </a:r>
            <a:endParaRPr lang="ru-RU" sz="3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2500306"/>
            <a:ext cx="8929718" cy="121444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describe skyscrapers</a:t>
            </a:r>
            <a:endParaRPr lang="ru-RU" sz="3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3714752"/>
            <a:ext cx="8929718" cy="1214446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speak about skyscrapers and their structure</a:t>
            </a:r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0" y="4929198"/>
            <a:ext cx="8929718" cy="121444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dirty="0" smtClean="0"/>
              <a:t>discuss skyscrapers in different situations 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 have difficulties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1643050"/>
            <a:ext cx="9144000" cy="92869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reading and understanding information about skyscrapers</a:t>
            </a:r>
            <a:endParaRPr lang="ru-RU" sz="32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2928934"/>
            <a:ext cx="9144000" cy="92869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describing tall buildings</a:t>
            </a:r>
            <a:endParaRPr lang="ru-RU" sz="32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0" y="4143380"/>
            <a:ext cx="9144000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200" dirty="0" smtClean="0"/>
              <a:t>speaking about skyscrapers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6000768"/>
            <a:ext cx="6286544" cy="8572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The Eiffel Tower</a:t>
            </a:r>
            <a:endParaRPr lang="ru-RU" sz="4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000768"/>
            <a:ext cx="6286544" cy="8572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Moscow city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6000768"/>
            <a:ext cx="6858016" cy="85723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800" dirty="0" smtClean="0"/>
              <a:t>The leaning </a:t>
            </a:r>
            <a:r>
              <a:rPr lang="en-US" sz="4800" dirty="0"/>
              <a:t>tower of </a:t>
            </a:r>
            <a:r>
              <a:rPr lang="en-US" sz="4800" dirty="0" smtClean="0"/>
              <a:t>Pisa</a:t>
            </a:r>
            <a:endParaRPr lang="ru-RU" sz="4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What will we do in class today?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Tx/>
              <a:buChar char="-"/>
            </a:pPr>
            <a:r>
              <a:rPr lang="en-US" sz="4400" dirty="0" smtClean="0"/>
              <a:t>Learn some words</a:t>
            </a:r>
          </a:p>
          <a:p>
            <a:pPr>
              <a:buFontTx/>
              <a:buChar char="-"/>
            </a:pPr>
            <a:r>
              <a:rPr lang="en-US" sz="4400" dirty="0" smtClean="0"/>
              <a:t> Listen </a:t>
            </a:r>
          </a:p>
          <a:p>
            <a:pPr>
              <a:buFontTx/>
              <a:buChar char="-"/>
            </a:pPr>
            <a:r>
              <a:rPr lang="en-US" sz="4400" dirty="0" smtClean="0"/>
              <a:t>Read</a:t>
            </a:r>
          </a:p>
          <a:p>
            <a:pPr>
              <a:buFontTx/>
              <a:buChar char="-"/>
            </a:pPr>
            <a:r>
              <a:rPr lang="en-US" sz="4400" dirty="0" smtClean="0"/>
              <a:t>Speak about tall buildings</a:t>
            </a:r>
            <a:endParaRPr lang="ru-RU" sz="4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19000" r="-1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54692"/>
          </a:xfrm>
        </p:spPr>
        <p:txBody>
          <a:bodyPr>
            <a:normAutofit/>
          </a:bodyPr>
          <a:lstStyle/>
          <a:p>
            <a:r>
              <a:rPr lang="en-US" sz="6000" dirty="0" smtClean="0"/>
              <a:t>What famous high buildings do you know?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</TotalTime>
  <Words>162</Words>
  <Application>Microsoft Office PowerPoint</Application>
  <PresentationFormat>Экран (4:3)</PresentationFormat>
  <Paragraphs>59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What will we do in class today?</vt:lpstr>
      <vt:lpstr>What famous high buildings do you know?</vt:lpstr>
      <vt:lpstr>Слайд 10</vt:lpstr>
      <vt:lpstr>Слайд 11</vt:lpstr>
      <vt:lpstr>A business center is situated in the outskirts of the town</vt:lpstr>
      <vt:lpstr>Tall buildings are called sunscrapers</vt:lpstr>
      <vt:lpstr>People don’t live in skyscrapers</vt:lpstr>
      <vt:lpstr>The speaker wants to live high above the ground</vt:lpstr>
      <vt:lpstr>Questions </vt:lpstr>
      <vt:lpstr>Your skyscrapers</vt:lpstr>
      <vt:lpstr>Слайд 18</vt:lpstr>
      <vt:lpstr>I have difficulties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Ирина</cp:lastModifiedBy>
  <cp:revision>7</cp:revision>
  <dcterms:created xsi:type="dcterms:W3CDTF">2021-03-16T15:12:45Z</dcterms:created>
  <dcterms:modified xsi:type="dcterms:W3CDTF">2022-02-05T14:08:38Z</dcterms:modified>
</cp:coreProperties>
</file>