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4"/>
  </p:notesMasterIdLst>
  <p:sldIdLst>
    <p:sldId id="277" r:id="rId2"/>
    <p:sldId id="278" r:id="rId3"/>
    <p:sldId id="279" r:id="rId4"/>
    <p:sldId id="280" r:id="rId5"/>
    <p:sldId id="281" r:id="rId6"/>
    <p:sldId id="282" r:id="rId7"/>
    <p:sldId id="266" r:id="rId8"/>
    <p:sldId id="283" r:id="rId9"/>
    <p:sldId id="267" r:id="rId10"/>
    <p:sldId id="292" r:id="rId11"/>
    <p:sldId id="291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84B1C"/>
    <a:srgbClr val="FFCC00"/>
    <a:srgbClr val="17ABD9"/>
    <a:srgbClr val="25A3CB"/>
    <a:srgbClr val="A83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97" autoAdjust="0"/>
  </p:normalViewPr>
  <p:slideViewPr>
    <p:cSldViewPr>
      <p:cViewPr>
        <p:scale>
          <a:sx n="140" d="100"/>
          <a:sy n="140" d="100"/>
        </p:scale>
        <p:origin x="-804" y="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16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45988-2938-4BFD-BC52-4E2B710B5993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53912-0A9E-4A46-A6B1-B3953BD9D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41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53912-0A9E-4A46-A6B1-B3953BD9D1E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926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0F44B-8293-4488-A92E-82EDB29ABE07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74F52-9747-444E-BAE4-5FB34E9D247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Documents and Settings\Admin\Рабочий стол\А.Костюнин\300px-Map_of_Russia_-_Republic_of_Karelia_(2008-03)_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5297401"/>
            <a:ext cx="2473361" cy="143753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648072"/>
          </a:xfr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СТРАНИЦЫ  БИОГРАФИИ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" t="26047" r="59940" b="11048"/>
          <a:stretch/>
        </p:blipFill>
        <p:spPr bwMode="auto">
          <a:xfrm>
            <a:off x="251520" y="980728"/>
            <a:ext cx="3024336" cy="417124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8" t="59293" r="13188" b="12880"/>
          <a:stretch/>
        </p:blipFill>
        <p:spPr bwMode="auto">
          <a:xfrm>
            <a:off x="5868144" y="3140968"/>
            <a:ext cx="3096344" cy="1845543"/>
          </a:xfrm>
          <a:prstGeom prst="rect">
            <a:avLst/>
          </a:prstGeom>
          <a:noFill/>
          <a:ln w="28575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68144" y="5151976"/>
            <a:ext cx="3096344" cy="4001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«</a:t>
            </a:r>
            <a:r>
              <a:rPr lang="ru-RU" sz="2000" b="1" dirty="0">
                <a:solidFill>
                  <a:schemeClr val="bg1"/>
                </a:solidFill>
              </a:rPr>
              <a:t>Родной дом»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980728"/>
            <a:ext cx="5544616" cy="20313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Родился в Карелии, в </a:t>
            </a:r>
            <a:r>
              <a:rPr lang="ru-RU" b="1" dirty="0" smtClean="0">
                <a:solidFill>
                  <a:schemeClr val="bg1"/>
                </a:solidFill>
              </a:rPr>
              <a:t>с.Паданы Медвежьегорского </a:t>
            </a:r>
            <a:r>
              <a:rPr lang="ru-RU" b="1" dirty="0">
                <a:solidFill>
                  <a:schemeClr val="bg1"/>
                </a:solidFill>
              </a:rPr>
              <a:t>района. </a:t>
            </a:r>
            <a:r>
              <a:rPr lang="ru-RU" b="1" dirty="0" smtClean="0">
                <a:solidFill>
                  <a:schemeClr val="bg1"/>
                </a:solidFill>
              </a:rPr>
              <a:t>Окончил </a:t>
            </a:r>
            <a:r>
              <a:rPr lang="ru-RU" b="1" dirty="0">
                <a:solidFill>
                  <a:schemeClr val="bg1"/>
                </a:solidFill>
              </a:rPr>
              <a:t>художественную </a:t>
            </a:r>
            <a:r>
              <a:rPr lang="ru-RU" b="1" dirty="0" smtClean="0">
                <a:solidFill>
                  <a:schemeClr val="bg1"/>
                </a:solidFill>
              </a:rPr>
              <a:t>школу </a:t>
            </a:r>
            <a:r>
              <a:rPr lang="ru-RU" b="1" dirty="0">
                <a:solidFill>
                  <a:schemeClr val="bg1"/>
                </a:solidFill>
              </a:rPr>
              <a:t>в г.Медвежьегорске. </a:t>
            </a:r>
            <a:r>
              <a:rPr lang="ru-RU" b="1" dirty="0" smtClean="0">
                <a:solidFill>
                  <a:schemeClr val="bg1"/>
                </a:solidFill>
              </a:rPr>
              <a:t>Имеет </a:t>
            </a:r>
            <a:r>
              <a:rPr lang="ru-RU" b="1" dirty="0">
                <a:solidFill>
                  <a:schemeClr val="bg1"/>
                </a:solidFill>
              </a:rPr>
              <a:t>высшее образование, </a:t>
            </a:r>
            <a:r>
              <a:rPr lang="ru-RU" b="1" dirty="0" smtClean="0">
                <a:solidFill>
                  <a:schemeClr val="bg1"/>
                </a:solidFill>
              </a:rPr>
              <a:t>окончил факультеты </a:t>
            </a:r>
            <a:r>
              <a:rPr lang="ru-RU" b="1" dirty="0">
                <a:solidFill>
                  <a:schemeClr val="bg1"/>
                </a:solidFill>
              </a:rPr>
              <a:t>сельскохозяйственный и экономический Петрозаводского Государственного Университета.</a:t>
            </a:r>
          </a:p>
        </p:txBody>
      </p:sp>
      <p:pic>
        <p:nvPicPr>
          <p:cNvPr id="1028" name="Picture 4" descr="C:\Documents and Settings\Admin\Рабочий стол\А.Костюнин\4UUBLOCA9SN9YFCAHOS3LVCAK24EVNCA72PNPICAP6NXNYCAW460AXCAVJND1KCABOYHI1CAX7GHNYCAGDV78TCAT78FC2CABNVZT9CA87NLGBCAA0M50RCARSYIGHCAIJM7MICAOH89NICABNIS8ZCA9X8S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284748"/>
            <a:ext cx="2297564" cy="146917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А.Костюнин\100px-Coat_of_Arms_of_Republic_of_Karelia_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540" y="5733256"/>
            <a:ext cx="942692" cy="102898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А.Костюнин\160px-Flag_of_Karelia_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886564"/>
            <a:ext cx="1872208" cy="86736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Admin\Рабочий стол\А.Костюнин\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66870"/>
            <a:ext cx="2284615" cy="161964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09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Мир управляется из детской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Картинки по запросу картинка детская синяя рукавичк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556" y="1806575"/>
            <a:ext cx="4052888" cy="405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6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59340"/>
            <a:ext cx="7344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Толковый </a:t>
            </a:r>
            <a:r>
              <a:rPr lang="ru-RU" dirty="0"/>
              <a:t>словарь под редакцией Ожегова так трактует лексическое значение этого слова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r>
              <a:rPr lang="ru-RU" dirty="0"/>
              <a:t> 1. Вор – тот, кто ворует, совершает кражи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2. Устаревшее слово – преступник, злодей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48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576064"/>
          </a:xfrm>
          <a:solidFill>
            <a:schemeClr val="bg2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«Дороги</a:t>
            </a:r>
            <a:r>
              <a:rPr lang="ru-RU" b="1" dirty="0">
                <a:solidFill>
                  <a:srgbClr val="C00000"/>
                </a:solidFill>
              </a:rPr>
              <a:t>, которые </a:t>
            </a:r>
            <a:r>
              <a:rPr lang="ru-RU" b="1" dirty="0" smtClean="0">
                <a:solidFill>
                  <a:srgbClr val="C00000"/>
                </a:solidFill>
              </a:rPr>
              <a:t>мы выбираем»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t="18792" r="62343" b="48357"/>
          <a:stretch/>
        </p:blipFill>
        <p:spPr bwMode="auto">
          <a:xfrm>
            <a:off x="161510" y="3896965"/>
            <a:ext cx="3348372" cy="2448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980728"/>
            <a:ext cx="5400600" cy="58477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	</a:t>
            </a:r>
            <a:r>
              <a:rPr lang="ru-RU" sz="2000" b="1" dirty="0" smtClean="0">
                <a:solidFill>
                  <a:schemeClr val="bg1"/>
                </a:solidFill>
              </a:rPr>
              <a:t>Произведения </a:t>
            </a:r>
            <a:r>
              <a:rPr lang="ru-RU" sz="2000" b="1" dirty="0">
                <a:solidFill>
                  <a:schemeClr val="bg1"/>
                </a:solidFill>
              </a:rPr>
              <a:t>автора </a:t>
            </a:r>
            <a:r>
              <a:rPr lang="ru-RU" sz="2000" b="1" dirty="0" smtClean="0">
                <a:solidFill>
                  <a:schemeClr val="bg1"/>
                </a:solidFill>
              </a:rPr>
              <a:t>заставляют задуматься </a:t>
            </a:r>
            <a:r>
              <a:rPr lang="ru-RU" sz="2000" b="1" dirty="0">
                <a:solidFill>
                  <a:schemeClr val="bg1"/>
                </a:solidFill>
              </a:rPr>
              <a:t>над </a:t>
            </a:r>
            <a:r>
              <a:rPr lang="ru-RU" sz="2000" b="1" dirty="0" smtClean="0">
                <a:solidFill>
                  <a:schemeClr val="bg1"/>
                </a:solidFill>
              </a:rPr>
              <a:t>многими нравственными проблемами. Они </a:t>
            </a:r>
            <a:r>
              <a:rPr lang="ru-RU" sz="2000" b="1" dirty="0">
                <a:solidFill>
                  <a:schemeClr val="bg1"/>
                </a:solidFill>
              </a:rPr>
              <a:t>учат нас </a:t>
            </a:r>
            <a:r>
              <a:rPr lang="ru-RU" sz="2000" b="1" dirty="0" smtClean="0">
                <a:solidFill>
                  <a:schemeClr val="bg1"/>
                </a:solidFill>
              </a:rPr>
              <a:t>сопереживать, ведь </a:t>
            </a:r>
            <a:r>
              <a:rPr lang="ru-RU" sz="2000" b="1" dirty="0">
                <a:solidFill>
                  <a:schemeClr val="bg1"/>
                </a:solidFill>
              </a:rPr>
              <a:t>это верный признак </a:t>
            </a:r>
            <a:r>
              <a:rPr lang="ru-RU" sz="2000" b="1" dirty="0" smtClean="0">
                <a:solidFill>
                  <a:schemeClr val="bg1"/>
                </a:solidFill>
              </a:rPr>
              <a:t>доброго </a:t>
            </a:r>
            <a:r>
              <a:rPr lang="ru-RU" sz="2000" b="1" dirty="0">
                <a:solidFill>
                  <a:schemeClr val="bg1"/>
                </a:solidFill>
              </a:rPr>
              <a:t>сердца, а чувствительность </a:t>
            </a:r>
            <a:r>
              <a:rPr lang="ru-RU" sz="2000" b="1" dirty="0" smtClean="0">
                <a:solidFill>
                  <a:schemeClr val="bg1"/>
                </a:solidFill>
              </a:rPr>
              <a:t>– залог </a:t>
            </a:r>
            <a:r>
              <a:rPr lang="ru-RU" sz="2000" b="1" dirty="0">
                <a:solidFill>
                  <a:schemeClr val="bg1"/>
                </a:solidFill>
              </a:rPr>
              <a:t>милосердия и добрых дел.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	</a:t>
            </a:r>
            <a:r>
              <a:rPr lang="ru-RU" sz="2000" b="1" dirty="0" smtClean="0">
                <a:solidFill>
                  <a:schemeClr val="bg1"/>
                </a:solidFill>
              </a:rPr>
              <a:t>Произведения А.Костюнина помогут </a:t>
            </a:r>
            <a:r>
              <a:rPr lang="ru-RU" sz="2000" b="1" dirty="0">
                <a:solidFill>
                  <a:schemeClr val="bg1"/>
                </a:solidFill>
              </a:rPr>
              <a:t>многим молодым людям выбрать </a:t>
            </a:r>
            <a:r>
              <a:rPr lang="ru-RU" sz="2000" b="1" u="sng" dirty="0">
                <a:solidFill>
                  <a:schemeClr val="bg1"/>
                </a:solidFill>
              </a:rPr>
              <a:t>правильный путь в жизни.  </a:t>
            </a:r>
            <a:r>
              <a:rPr lang="ru-RU" sz="2000" b="1" u="sng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b="1" dirty="0">
                <a:solidFill>
                  <a:schemeClr val="bg1"/>
                </a:solidFill>
              </a:rPr>
              <a:t>	</a:t>
            </a:r>
            <a:r>
              <a:rPr lang="ru-RU" sz="2400" b="1" i="1" dirty="0" smtClean="0">
                <a:solidFill>
                  <a:schemeClr val="bg1"/>
                </a:solidFill>
              </a:rPr>
              <a:t>Нельзя </a:t>
            </a:r>
            <a:r>
              <a:rPr lang="ru-RU" sz="2400" b="1" i="1" dirty="0">
                <a:solidFill>
                  <a:schemeClr val="bg1"/>
                </a:solidFill>
              </a:rPr>
              <a:t>быть равнодушным к чужой беде, нужно уметь вовремя протянуть руку помощи тому, кто в ней нуждается. </a:t>
            </a:r>
            <a:endParaRPr lang="ru-RU" sz="2400" b="1" i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	</a:t>
            </a:r>
            <a:r>
              <a:rPr lang="ru-RU" sz="2000" b="1" dirty="0" smtClean="0">
                <a:solidFill>
                  <a:schemeClr val="bg1"/>
                </a:solidFill>
              </a:rPr>
              <a:t>Это </a:t>
            </a:r>
            <a:r>
              <a:rPr lang="ru-RU" sz="2000" b="1" dirty="0">
                <a:solidFill>
                  <a:schemeClr val="bg1"/>
                </a:solidFill>
              </a:rPr>
              <a:t>прекрасно, что </a:t>
            </a:r>
            <a:r>
              <a:rPr lang="ru-RU" sz="2000" b="1" dirty="0" smtClean="0">
                <a:solidFill>
                  <a:schemeClr val="bg1"/>
                </a:solidFill>
              </a:rPr>
              <a:t>в наш век </a:t>
            </a:r>
            <a:r>
              <a:rPr lang="ru-RU" sz="2000" b="1" dirty="0">
                <a:solidFill>
                  <a:schemeClr val="bg1"/>
                </a:solidFill>
              </a:rPr>
              <a:t>рождён </a:t>
            </a:r>
            <a:r>
              <a:rPr lang="ru-RU" sz="2000" b="1" dirty="0" smtClean="0">
                <a:solidFill>
                  <a:schemeClr val="bg1"/>
                </a:solidFill>
              </a:rPr>
              <a:t>такой писатель </a:t>
            </a:r>
            <a:r>
              <a:rPr lang="ru-RU" sz="2000" b="1" dirty="0">
                <a:solidFill>
                  <a:schemeClr val="bg1"/>
                </a:solidFill>
              </a:rPr>
              <a:t>–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u="sng" dirty="0" smtClean="0">
                <a:solidFill>
                  <a:schemeClr val="bg1"/>
                </a:solidFill>
              </a:rPr>
              <a:t>Александр </a:t>
            </a:r>
            <a:r>
              <a:rPr lang="ru-RU" sz="2000" b="1" u="sng" dirty="0">
                <a:solidFill>
                  <a:schemeClr val="bg1"/>
                </a:solidFill>
              </a:rPr>
              <a:t>Викторович </a:t>
            </a:r>
            <a:r>
              <a:rPr lang="ru-RU" sz="2000" b="1" u="sng" dirty="0" smtClean="0">
                <a:solidFill>
                  <a:schemeClr val="bg1"/>
                </a:solidFill>
              </a:rPr>
              <a:t>  Костюнин</a:t>
            </a:r>
            <a:r>
              <a:rPr lang="ru-RU" sz="2000" b="1" u="sng" dirty="0">
                <a:solidFill>
                  <a:schemeClr val="bg1"/>
                </a:solidFill>
              </a:rPr>
              <a:t>.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" name="Picture 2" descr="C:\Documents and Settings\Admin\Рабочий стол\А.Костюнин\kost-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21" y="1196752"/>
            <a:ext cx="1884851" cy="245494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67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t="12269" r="55970" b="28826"/>
          <a:stretch/>
        </p:blipFill>
        <p:spPr bwMode="auto">
          <a:xfrm>
            <a:off x="611560" y="836712"/>
            <a:ext cx="3384376" cy="40328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86" t="6028" r="8210" b="74868"/>
          <a:stretch/>
        </p:blipFill>
        <p:spPr bwMode="auto">
          <a:xfrm>
            <a:off x="5724128" y="980728"/>
            <a:ext cx="2880314" cy="2160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3968" y="3573016"/>
            <a:ext cx="4608512" cy="230832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Александр Викторович является председателем Совета директоров ОАО «Судостроительный завод «Авангард», членом Экспертного Совета по </a:t>
            </a:r>
            <a:r>
              <a:rPr lang="ru-RU" b="1" dirty="0" smtClean="0">
                <a:solidFill>
                  <a:schemeClr val="bg1"/>
                </a:solidFill>
              </a:rPr>
              <a:t>обороне </a:t>
            </a:r>
            <a:r>
              <a:rPr lang="ru-RU" b="1" dirty="0">
                <a:solidFill>
                  <a:schemeClr val="bg1"/>
                </a:solidFill>
              </a:rPr>
              <a:t>при Председателе </a:t>
            </a:r>
            <a:r>
              <a:rPr lang="ru-RU" b="1" dirty="0" smtClean="0">
                <a:solidFill>
                  <a:schemeClr val="bg1"/>
                </a:solidFill>
              </a:rPr>
              <a:t>Совета </a:t>
            </a:r>
            <a:r>
              <a:rPr lang="ru-RU" b="1" dirty="0">
                <a:solidFill>
                  <a:schemeClr val="bg1"/>
                </a:solidFill>
              </a:rPr>
              <a:t>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114064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ина\Documents\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74" y="1173127"/>
            <a:ext cx="3384376" cy="22658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029" name="Picture 5" descr="C:\Users\Нина\Documents\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37" y="4005064"/>
            <a:ext cx="3384376" cy="23427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031" name="Picture 7" descr="C:\Users\Нина\Documents\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461" y="1196752"/>
            <a:ext cx="3151576" cy="22185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4139952" y="3645023"/>
            <a:ext cx="4896544" cy="258532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ru-RU" sz="1600" b="1" dirty="0" smtClean="0">
                <a:solidFill>
                  <a:schemeClr val="bg1"/>
                </a:solidFill>
              </a:rPr>
              <a:t>О </a:t>
            </a:r>
            <a:r>
              <a:rPr lang="ru-RU" sz="1600" b="1" dirty="0">
                <a:solidFill>
                  <a:schemeClr val="bg1"/>
                </a:solidFill>
              </a:rPr>
              <a:t>фотографии трудно говорить. (Яркий зрительный образ не передать комбинацией букв). Можно лишь с уверенностью сказать о том значении, которое она занимает в моей жизни, и чем для меня является.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</a:rPr>
              <a:t>Фотография </a:t>
            </a:r>
            <a:r>
              <a:rPr lang="ru-RU" sz="1600" b="1" dirty="0">
                <a:solidFill>
                  <a:schemeClr val="bg1"/>
                </a:solidFill>
              </a:rPr>
              <a:t>для меня — это ответная реакция на открывшуюся внезапно способность не просто смотреть, но и видеть</a:t>
            </a:r>
            <a:r>
              <a:rPr lang="ru-RU" sz="1600" b="1" dirty="0" smtClean="0">
                <a:solidFill>
                  <a:schemeClr val="bg1"/>
                </a:solidFill>
              </a:rPr>
              <a:t>.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6633"/>
            <a:ext cx="8624184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Александр Костюнин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увлекается </a:t>
            </a:r>
            <a:r>
              <a:rPr lang="ru-RU" sz="2400" b="1" dirty="0">
                <a:solidFill>
                  <a:schemeClr val="bg1"/>
                </a:solidFill>
              </a:rPr>
              <a:t>живописью и </a:t>
            </a:r>
            <a:r>
              <a:rPr lang="ru-RU" sz="2400" b="1" dirty="0" smtClean="0">
                <a:solidFill>
                  <a:schemeClr val="bg1"/>
                </a:solidFill>
              </a:rPr>
              <a:t>фотографией.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41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ина\Documents\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988" y="214355"/>
            <a:ext cx="2204468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4100" name="Picture 4" descr="C:\Users\Нина\Documents\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4355"/>
            <a:ext cx="2153569" cy="28714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611560" y="5731515"/>
            <a:ext cx="8064896" cy="6463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«Фотография </a:t>
            </a:r>
            <a:r>
              <a:rPr lang="ru-RU" b="1" dirty="0">
                <a:solidFill>
                  <a:schemeClr val="bg1"/>
                </a:solidFill>
              </a:rPr>
              <a:t>для меня — это видимый результат вечной борьбы того зла и того добра, что заложены в человеке».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67" t="17570" r="6418" b="45814"/>
          <a:stretch/>
        </p:blipFill>
        <p:spPr bwMode="auto">
          <a:xfrm>
            <a:off x="683568" y="3471524"/>
            <a:ext cx="1660313" cy="14647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0" t="5231" r="55672" b="60540"/>
          <a:stretch/>
        </p:blipFill>
        <p:spPr bwMode="auto">
          <a:xfrm>
            <a:off x="3514151" y="2394080"/>
            <a:ext cx="2163538" cy="13833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6" t="27121" r="18358" b="14372"/>
          <a:stretch/>
        </p:blipFill>
        <p:spPr bwMode="auto">
          <a:xfrm>
            <a:off x="3203848" y="228039"/>
            <a:ext cx="2784144" cy="20062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6" t="27121" r="13582" b="17556"/>
          <a:stretch/>
        </p:blipFill>
        <p:spPr bwMode="auto">
          <a:xfrm>
            <a:off x="3347864" y="4067535"/>
            <a:ext cx="2640128" cy="14571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8419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ина\Documents\36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30286"/>
            <a:ext cx="2160240" cy="20615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ина\Documents\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3024336" cy="23042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Нина\Documents\36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17032"/>
            <a:ext cx="2520280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Нина\Documents\3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768" y="630286"/>
            <a:ext cx="1710014" cy="22946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7784" y="599252"/>
            <a:ext cx="4176463" cy="27392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Фотография для меня — это попытка "зажечь свою свечу вместо того, чтобы клясть темноту"; это попытка придать своей жизни смысл.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pPr algn="r"/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                  С </a:t>
            </a:r>
            <a:r>
              <a:rPr lang="ru-RU" b="1" dirty="0">
                <a:solidFill>
                  <a:schemeClr val="bg1"/>
                </a:solidFill>
              </a:rPr>
              <a:t>уважением, </a:t>
            </a:r>
            <a:r>
              <a:rPr lang="ru-RU" b="1" dirty="0" smtClean="0">
                <a:solidFill>
                  <a:schemeClr val="bg1"/>
                </a:solidFill>
              </a:rPr>
              <a:t>     фотохудожник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  Александр </a:t>
            </a:r>
            <a:r>
              <a:rPr lang="ru-RU" b="1" dirty="0">
                <a:solidFill>
                  <a:schemeClr val="bg1"/>
                </a:solidFill>
              </a:rPr>
              <a:t>Костюнин</a:t>
            </a:r>
          </a:p>
        </p:txBody>
      </p:sp>
    </p:spTree>
    <p:extLst>
      <p:ext uri="{BB962C8B-B14F-4D97-AF65-F5344CB8AC3E}">
        <p14:creationId xmlns:p14="http://schemas.microsoft.com/office/powerpoint/2010/main" val="205369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24136"/>
          </a:xfr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 algn="just"/>
            <a:r>
              <a:rPr lang="ru-RU" sz="2000" b="1" dirty="0">
                <a:solidFill>
                  <a:srgbClr val="C00000"/>
                </a:solidFill>
              </a:rPr>
              <a:t>Персональные выставки фотографий </a:t>
            </a:r>
            <a:r>
              <a:rPr lang="ru-RU" sz="2000" b="1" dirty="0" smtClean="0">
                <a:solidFill>
                  <a:srgbClr val="C00000"/>
                </a:solidFill>
              </a:rPr>
              <a:t>А.В.Костюнина прошли </a:t>
            </a:r>
            <a:r>
              <a:rPr lang="ru-RU" sz="2000" b="1" dirty="0">
                <a:solidFill>
                  <a:srgbClr val="C00000"/>
                </a:solidFill>
              </a:rPr>
              <a:t>в районах Карелии, в Москве, а также за рубежом: в Японии, Германии, Финляндии.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4" t="30398" r="34079" b="25025"/>
          <a:stretch/>
        </p:blipFill>
        <p:spPr bwMode="auto">
          <a:xfrm>
            <a:off x="251520" y="2132856"/>
            <a:ext cx="5688632" cy="35287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06" t="30702" r="5224" b="23129"/>
          <a:stretch/>
        </p:blipFill>
        <p:spPr bwMode="auto">
          <a:xfrm>
            <a:off x="6372200" y="2132856"/>
            <a:ext cx="2520280" cy="34867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5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1008112"/>
          </a:xfr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2400" b="1" dirty="0">
                <a:solidFill>
                  <a:srgbClr val="C00000"/>
                </a:solidFill>
              </a:rPr>
              <a:t>"Биография у меня короткая </a:t>
            </a:r>
            <a:r>
              <a:rPr lang="ru-RU" sz="2400" b="1" dirty="0" smtClean="0">
                <a:solidFill>
                  <a:srgbClr val="C00000"/>
                </a:solidFill>
              </a:rPr>
              <a:t> - </a:t>
            </a:r>
            <a:r>
              <a:rPr lang="ru-RU" sz="2400" b="1" dirty="0">
                <a:solidFill>
                  <a:srgbClr val="C00000"/>
                </a:solidFill>
              </a:rPr>
              <a:t>две книги: 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«</a:t>
            </a:r>
            <a:r>
              <a:rPr lang="ru-RU" sz="2400" b="1" dirty="0">
                <a:solidFill>
                  <a:srgbClr val="C00000"/>
                </a:solidFill>
              </a:rPr>
              <a:t>В купели белой ночи» и «Ковчег души»".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4" t="26816" r="58557" b="17065"/>
          <a:stretch/>
        </p:blipFill>
        <p:spPr bwMode="auto">
          <a:xfrm>
            <a:off x="467544" y="1484784"/>
            <a:ext cx="2984448" cy="39251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1484784"/>
            <a:ext cx="5112568" cy="50783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На Международном конгрессе писателей русского </a:t>
            </a:r>
            <a:r>
              <a:rPr lang="ru-RU" b="1" dirty="0" smtClean="0">
                <a:solidFill>
                  <a:schemeClr val="bg1"/>
                </a:solidFill>
              </a:rPr>
              <a:t>зарубежья </a:t>
            </a:r>
            <a:r>
              <a:rPr lang="ru-RU" b="1" dirty="0">
                <a:solidFill>
                  <a:schemeClr val="bg1"/>
                </a:solidFill>
              </a:rPr>
              <a:t>«Русское слово – связующая нить </a:t>
            </a:r>
            <a:r>
              <a:rPr lang="ru-RU" b="1" dirty="0" smtClean="0">
                <a:solidFill>
                  <a:schemeClr val="bg1"/>
                </a:solidFill>
              </a:rPr>
              <a:t>времён» за </a:t>
            </a:r>
            <a:r>
              <a:rPr lang="ru-RU" b="1" dirty="0">
                <a:solidFill>
                  <a:schemeClr val="bg1"/>
                </a:solidFill>
              </a:rPr>
              <a:t>книгу «В купели белой ночи» писатель награждён </a:t>
            </a:r>
            <a:r>
              <a:rPr lang="ru-RU" b="1" dirty="0" smtClean="0">
                <a:solidFill>
                  <a:schemeClr val="bg1"/>
                </a:solidFill>
              </a:rPr>
              <a:t>дипломом </a:t>
            </a:r>
            <a:r>
              <a:rPr lang="ru-RU" b="1" dirty="0">
                <a:solidFill>
                  <a:schemeClr val="bg1"/>
                </a:solidFill>
              </a:rPr>
              <a:t>1-ой степени с присвоением звания лауреата </a:t>
            </a:r>
            <a:r>
              <a:rPr lang="ru-RU" b="1" dirty="0" smtClean="0">
                <a:solidFill>
                  <a:schemeClr val="bg1"/>
                </a:solidFill>
              </a:rPr>
              <a:t>премии </a:t>
            </a:r>
            <a:r>
              <a:rPr lang="ru-RU" b="1" dirty="0">
                <a:solidFill>
                  <a:schemeClr val="bg1"/>
                </a:solidFill>
              </a:rPr>
              <a:t>им. А.И.Куприна и вручением памятного знака </a:t>
            </a:r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ru-RU" b="1" dirty="0">
                <a:solidFill>
                  <a:schemeClr val="bg1"/>
                </a:solidFill>
              </a:rPr>
              <a:t>За вклад в русскую литературу».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                      г</a:t>
            </a:r>
            <a:r>
              <a:rPr lang="ru-RU" b="1" dirty="0">
                <a:solidFill>
                  <a:schemeClr val="bg1"/>
                </a:solidFill>
              </a:rPr>
              <a:t>. Москва, </a:t>
            </a:r>
            <a:r>
              <a:rPr lang="ru-RU" b="1" dirty="0" smtClean="0">
                <a:solidFill>
                  <a:schemeClr val="bg1"/>
                </a:solidFill>
              </a:rPr>
              <a:t>19-21ноября2007 </a:t>
            </a:r>
            <a:r>
              <a:rPr lang="ru-RU" b="1" dirty="0">
                <a:solidFill>
                  <a:schemeClr val="bg1"/>
                </a:solidFill>
              </a:rPr>
              <a:t>г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	 </a:t>
            </a:r>
            <a:r>
              <a:rPr lang="ru-RU" b="1" dirty="0">
                <a:solidFill>
                  <a:schemeClr val="bg1"/>
                </a:solidFill>
              </a:rPr>
              <a:t>По итогам </a:t>
            </a:r>
            <a:r>
              <a:rPr lang="ru-RU" b="1" dirty="0" smtClean="0">
                <a:solidFill>
                  <a:schemeClr val="bg1"/>
                </a:solidFill>
              </a:rPr>
              <a:t>литературного конкурса </a:t>
            </a:r>
            <a:r>
              <a:rPr lang="ru-RU" b="1" dirty="0">
                <a:solidFill>
                  <a:schemeClr val="bg1"/>
                </a:solidFill>
              </a:rPr>
              <a:t>2007 года  в </a:t>
            </a:r>
            <a:r>
              <a:rPr lang="ru-RU" b="1" dirty="0" smtClean="0">
                <a:solidFill>
                  <a:schemeClr val="bg1"/>
                </a:solidFill>
              </a:rPr>
              <a:t>номинации </a:t>
            </a:r>
            <a:r>
              <a:rPr lang="ru-RU" b="1" dirty="0">
                <a:solidFill>
                  <a:schemeClr val="bg1"/>
                </a:solidFill>
              </a:rPr>
              <a:t>«Повести и </a:t>
            </a:r>
            <a:r>
              <a:rPr lang="ru-RU" b="1" dirty="0" smtClean="0">
                <a:solidFill>
                  <a:schemeClr val="bg1"/>
                </a:solidFill>
              </a:rPr>
              <a:t>рассказы </a:t>
            </a:r>
            <a:r>
              <a:rPr lang="ru-RU" b="1" dirty="0">
                <a:solidFill>
                  <a:schemeClr val="bg1"/>
                </a:solidFill>
              </a:rPr>
              <a:t>(малая проза) </a:t>
            </a:r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ru-RU" b="1" dirty="0">
                <a:solidFill>
                  <a:schemeClr val="bg1"/>
                </a:solidFill>
              </a:rPr>
              <a:t>Лучшая книга года» </a:t>
            </a:r>
            <a:r>
              <a:rPr lang="ru-RU" b="1" dirty="0" smtClean="0">
                <a:solidFill>
                  <a:schemeClr val="bg1"/>
                </a:solidFill>
              </a:rPr>
              <a:t>Александр </a:t>
            </a:r>
            <a:r>
              <a:rPr lang="ru-RU" b="1" dirty="0">
                <a:solidFill>
                  <a:schemeClr val="bg1"/>
                </a:solidFill>
              </a:rPr>
              <a:t>Костюнин </a:t>
            </a:r>
            <a:r>
              <a:rPr lang="ru-RU" b="1" dirty="0" smtClean="0">
                <a:solidFill>
                  <a:schemeClr val="bg1"/>
                </a:solidFill>
              </a:rPr>
              <a:t>признан </a:t>
            </a:r>
            <a:r>
              <a:rPr lang="ru-RU" b="1" dirty="0">
                <a:solidFill>
                  <a:schemeClr val="bg1"/>
                </a:solidFill>
              </a:rPr>
              <a:t>лауреатом за </a:t>
            </a:r>
            <a:r>
              <a:rPr lang="ru-RU" b="1" dirty="0" smtClean="0">
                <a:solidFill>
                  <a:schemeClr val="bg1"/>
                </a:solidFill>
              </a:rPr>
              <a:t>книгу «В </a:t>
            </a:r>
            <a:r>
              <a:rPr lang="ru-RU" b="1" dirty="0">
                <a:solidFill>
                  <a:schemeClr val="bg1"/>
                </a:solidFill>
              </a:rPr>
              <a:t>купели белой ночи». </a:t>
            </a:r>
          </a:p>
        </p:txBody>
      </p:sp>
    </p:spTree>
    <p:extLst>
      <p:ext uri="{BB962C8B-B14F-4D97-AF65-F5344CB8AC3E}">
        <p14:creationId xmlns:p14="http://schemas.microsoft.com/office/powerpoint/2010/main" val="78906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творчество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kostjunin.ru/userfiles/1(7)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23574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ostjunin.ru/userfiles/1(9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9" y="1142984"/>
            <a:ext cx="250033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ostjunin.ru/userfiles/2(6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7" y="1142984"/>
            <a:ext cx="264320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ostjunin.ru/userfiles/1(11)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143380"/>
            <a:ext cx="242889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kostjunin.ru/userfiles/1(12)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143380"/>
            <a:ext cx="257176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kostjunin.ru/userfiles/1(15)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4143380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990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6" cy="7920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14" t="8678" r="6412" b="49428"/>
          <a:stretch/>
        </p:blipFill>
        <p:spPr bwMode="auto">
          <a:xfrm>
            <a:off x="4067944" y="332656"/>
            <a:ext cx="4608512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chemeClr val="bg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82" t="26723" r="14179" b="16760"/>
          <a:stretch/>
        </p:blipFill>
        <p:spPr bwMode="auto">
          <a:xfrm>
            <a:off x="323528" y="332656"/>
            <a:ext cx="3312368" cy="4752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067944" y="4149080"/>
            <a:ext cx="4896544" cy="72008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Сергей Михалков и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Александр Костюнин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92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1722</TotalTime>
  <Words>313</Words>
  <Application>Microsoft Office PowerPoint</Application>
  <PresentationFormat>Экран (4:3)</PresentationFormat>
  <Paragraphs>35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Winter</vt:lpstr>
      <vt:lpstr>СТРАНИЦЫ  БИОГРАФИИ</vt:lpstr>
      <vt:lpstr>Презентация PowerPoint</vt:lpstr>
      <vt:lpstr>Презентация PowerPoint</vt:lpstr>
      <vt:lpstr>Презентация PowerPoint</vt:lpstr>
      <vt:lpstr>Презентация PowerPoint</vt:lpstr>
      <vt:lpstr>Персональные выставки фотографий А.В.Костюнина прошли в районах Карелии, в Москве, а также за рубежом: в Японии, Германии, Финляндии.</vt:lpstr>
      <vt:lpstr>"Биография у меня короткая  - две книги:  «В купели белой ночи» и «Ковчег души»".</vt:lpstr>
      <vt:lpstr>творчество</vt:lpstr>
      <vt:lpstr>Презентация PowerPoint</vt:lpstr>
      <vt:lpstr>Мир управляется из детской</vt:lpstr>
      <vt:lpstr>Презентация PowerPoint</vt:lpstr>
      <vt:lpstr>«Дороги, которые мы выбираем»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</dc:creator>
  <cp:lastModifiedBy>dfn</cp:lastModifiedBy>
  <cp:revision>144</cp:revision>
  <dcterms:created xsi:type="dcterms:W3CDTF">2013-02-06T12:00:51Z</dcterms:created>
  <dcterms:modified xsi:type="dcterms:W3CDTF">2019-12-11T12:59:06Z</dcterms:modified>
</cp:coreProperties>
</file>